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73" r:id="rId2"/>
    <p:sldId id="274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99"/>
    <a:srgbClr val="FFBE3B"/>
    <a:srgbClr val="FFCC66"/>
    <a:srgbClr val="FFCC00"/>
    <a:srgbClr val="FF9933"/>
    <a:srgbClr val="FF0066"/>
    <a:srgbClr val="FF0000"/>
    <a:srgbClr val="FFCCFF"/>
    <a:srgbClr val="FF6699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 varScale="1">
        <p:scale>
          <a:sx n="65" d="100"/>
          <a:sy n="65" d="100"/>
        </p:scale>
        <p:origin x="-82" y="-130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 smtClean="0"/>
              <a:t>Copyright©2014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2" name="グループ化 301"/>
          <p:cNvGrpSpPr/>
          <p:nvPr/>
        </p:nvGrpSpPr>
        <p:grpSpPr>
          <a:xfrm>
            <a:off x="323180" y="778910"/>
            <a:ext cx="1755195" cy="1755195"/>
            <a:chOff x="2275202" y="2708919"/>
            <a:chExt cx="1755195" cy="1755195"/>
          </a:xfrm>
        </p:grpSpPr>
        <p:sp>
          <p:nvSpPr>
            <p:cNvPr id="303" name="ドーナツ 302"/>
            <p:cNvSpPr/>
            <p:nvPr/>
          </p:nvSpPr>
          <p:spPr bwMode="auto">
            <a:xfrm>
              <a:off x="2275202" y="2708919"/>
              <a:ext cx="1755195" cy="1755195"/>
            </a:xfrm>
            <a:prstGeom prst="donut">
              <a:avLst>
                <a:gd name="adj" fmla="val 7574"/>
              </a:avLst>
            </a:pr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04" name="グループ化 303"/>
            <p:cNvGrpSpPr/>
            <p:nvPr/>
          </p:nvGrpSpPr>
          <p:grpSpPr>
            <a:xfrm>
              <a:off x="2522730" y="2888940"/>
              <a:ext cx="1260140" cy="1440160"/>
              <a:chOff x="2522730" y="2888940"/>
              <a:chExt cx="1260140" cy="1440160"/>
            </a:xfrm>
          </p:grpSpPr>
          <p:sp>
            <p:nvSpPr>
              <p:cNvPr id="305" name="角丸四角形 304"/>
              <p:cNvSpPr/>
              <p:nvPr/>
            </p:nvSpPr>
            <p:spPr bwMode="auto">
              <a:xfrm>
                <a:off x="2522730" y="2888940"/>
                <a:ext cx="1260140" cy="1440160"/>
              </a:xfrm>
              <a:prstGeom prst="roundRect">
                <a:avLst>
                  <a:gd name="adj" fmla="val 10485"/>
                </a:avLst>
              </a:prstGeom>
              <a:solidFill>
                <a:schemeClr val="bg1">
                  <a:lumMod val="50000"/>
                </a:schemeClr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8" name="角丸四角形 307"/>
              <p:cNvSpPr/>
              <p:nvPr/>
            </p:nvSpPr>
            <p:spPr bwMode="auto">
              <a:xfrm>
                <a:off x="2612740" y="2956448"/>
                <a:ext cx="315035" cy="1305144"/>
              </a:xfrm>
              <a:prstGeom prst="roundRect">
                <a:avLst>
                  <a:gd name="adj" fmla="val 21013"/>
                </a:avLst>
              </a:prstGeom>
              <a:solidFill>
                <a:schemeClr val="bg1">
                  <a:lumMod val="50000"/>
                </a:schemeClr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9" name="正方形/長方形 308"/>
              <p:cNvSpPr/>
              <p:nvPr/>
            </p:nvSpPr>
            <p:spPr bwMode="auto">
              <a:xfrm>
                <a:off x="3017786" y="2978950"/>
                <a:ext cx="630070" cy="225025"/>
              </a:xfrm>
              <a:prstGeom prst="rect">
                <a:avLst/>
              </a:prstGeom>
              <a:solidFill>
                <a:srgbClr val="92D05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50" name="グループ化 349"/>
              <p:cNvGrpSpPr/>
              <p:nvPr/>
            </p:nvGrpSpPr>
            <p:grpSpPr>
              <a:xfrm>
                <a:off x="3017786" y="3276662"/>
                <a:ext cx="638292" cy="681889"/>
                <a:chOff x="3017786" y="3293986"/>
                <a:chExt cx="638292" cy="879644"/>
              </a:xfrm>
              <a:solidFill>
                <a:schemeClr val="bg1">
                  <a:lumMod val="85000"/>
                </a:schemeClr>
              </a:solidFill>
            </p:grpSpPr>
            <p:grpSp>
              <p:nvGrpSpPr>
                <p:cNvPr id="353" name="グループ化 352"/>
                <p:cNvGrpSpPr/>
                <p:nvPr/>
              </p:nvGrpSpPr>
              <p:grpSpPr>
                <a:xfrm>
                  <a:off x="3017786" y="3293986"/>
                  <a:ext cx="638292" cy="191304"/>
                  <a:chOff x="3017785" y="3293985"/>
                  <a:chExt cx="750805" cy="225025"/>
                </a:xfrm>
                <a:grpFill/>
              </p:grpSpPr>
              <p:sp>
                <p:nvSpPr>
                  <p:cNvPr id="366" name="円/楕円 365"/>
                  <p:cNvSpPr/>
                  <p:nvPr/>
                </p:nvSpPr>
                <p:spPr bwMode="auto">
                  <a:xfrm>
                    <a:off x="3017785" y="3293985"/>
                    <a:ext cx="225025" cy="225025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67" name="円/楕円 366"/>
                  <p:cNvSpPr/>
                  <p:nvPr/>
                </p:nvSpPr>
                <p:spPr bwMode="auto">
                  <a:xfrm>
                    <a:off x="3279405" y="3293985"/>
                    <a:ext cx="225025" cy="225025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68" name="円/楕円 367"/>
                  <p:cNvSpPr/>
                  <p:nvPr/>
                </p:nvSpPr>
                <p:spPr bwMode="auto">
                  <a:xfrm>
                    <a:off x="3543565" y="3293985"/>
                    <a:ext cx="225025" cy="225025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54" name="グループ化 353"/>
                <p:cNvGrpSpPr/>
                <p:nvPr/>
              </p:nvGrpSpPr>
              <p:grpSpPr>
                <a:xfrm>
                  <a:off x="3017786" y="3522586"/>
                  <a:ext cx="638292" cy="191304"/>
                  <a:chOff x="3017785" y="3293985"/>
                  <a:chExt cx="750805" cy="225025"/>
                </a:xfrm>
                <a:grpFill/>
              </p:grpSpPr>
              <p:sp>
                <p:nvSpPr>
                  <p:cNvPr id="363" name="円/楕円 362"/>
                  <p:cNvSpPr/>
                  <p:nvPr/>
                </p:nvSpPr>
                <p:spPr bwMode="auto">
                  <a:xfrm>
                    <a:off x="3017785" y="3293985"/>
                    <a:ext cx="225025" cy="225025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64" name="円/楕円 363"/>
                  <p:cNvSpPr/>
                  <p:nvPr/>
                </p:nvSpPr>
                <p:spPr bwMode="auto">
                  <a:xfrm>
                    <a:off x="3279405" y="3293985"/>
                    <a:ext cx="225025" cy="225025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65" name="円/楕円 364"/>
                  <p:cNvSpPr/>
                  <p:nvPr/>
                </p:nvSpPr>
                <p:spPr bwMode="auto">
                  <a:xfrm>
                    <a:off x="3543565" y="3293985"/>
                    <a:ext cx="225025" cy="225025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55" name="グループ化 354"/>
                <p:cNvGrpSpPr/>
                <p:nvPr/>
              </p:nvGrpSpPr>
              <p:grpSpPr>
                <a:xfrm>
                  <a:off x="3017786" y="3753726"/>
                  <a:ext cx="638292" cy="191304"/>
                  <a:chOff x="3017785" y="3293985"/>
                  <a:chExt cx="750805" cy="225025"/>
                </a:xfrm>
                <a:grpFill/>
              </p:grpSpPr>
              <p:sp>
                <p:nvSpPr>
                  <p:cNvPr id="360" name="円/楕円 359"/>
                  <p:cNvSpPr/>
                  <p:nvPr/>
                </p:nvSpPr>
                <p:spPr bwMode="auto">
                  <a:xfrm>
                    <a:off x="3017785" y="3293985"/>
                    <a:ext cx="225025" cy="225025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61" name="円/楕円 360"/>
                  <p:cNvSpPr/>
                  <p:nvPr/>
                </p:nvSpPr>
                <p:spPr bwMode="auto">
                  <a:xfrm>
                    <a:off x="3279405" y="3293985"/>
                    <a:ext cx="225025" cy="225025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62" name="円/楕円 361"/>
                  <p:cNvSpPr/>
                  <p:nvPr/>
                </p:nvSpPr>
                <p:spPr bwMode="auto">
                  <a:xfrm>
                    <a:off x="3543565" y="3293985"/>
                    <a:ext cx="225025" cy="225025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56" name="グループ化 355"/>
                <p:cNvGrpSpPr/>
                <p:nvPr/>
              </p:nvGrpSpPr>
              <p:grpSpPr>
                <a:xfrm>
                  <a:off x="3017786" y="3982326"/>
                  <a:ext cx="638292" cy="191304"/>
                  <a:chOff x="3017785" y="3293985"/>
                  <a:chExt cx="750805" cy="225025"/>
                </a:xfrm>
                <a:grpFill/>
              </p:grpSpPr>
              <p:sp>
                <p:nvSpPr>
                  <p:cNvPr id="357" name="円/楕円 356"/>
                  <p:cNvSpPr/>
                  <p:nvPr/>
                </p:nvSpPr>
                <p:spPr bwMode="auto">
                  <a:xfrm>
                    <a:off x="3017785" y="3293985"/>
                    <a:ext cx="225025" cy="225025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8" name="円/楕円 357"/>
                  <p:cNvSpPr/>
                  <p:nvPr/>
                </p:nvSpPr>
                <p:spPr bwMode="auto">
                  <a:xfrm>
                    <a:off x="3279405" y="3293985"/>
                    <a:ext cx="225025" cy="225025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9" name="円/楕円 358"/>
                  <p:cNvSpPr/>
                  <p:nvPr/>
                </p:nvSpPr>
                <p:spPr bwMode="auto">
                  <a:xfrm>
                    <a:off x="3543565" y="3293985"/>
                    <a:ext cx="225025" cy="225025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351" name="円/楕円 350"/>
              <p:cNvSpPr/>
              <p:nvPr/>
            </p:nvSpPr>
            <p:spPr bwMode="auto">
              <a:xfrm>
                <a:off x="3113438" y="4017507"/>
                <a:ext cx="446988" cy="225025"/>
              </a:xfrm>
              <a:prstGeom prst="ellipse">
                <a:avLst/>
              </a:prstGeom>
              <a:solidFill>
                <a:srgbClr val="C0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2" name="テキスト ボックス 351"/>
              <p:cNvSpPr txBox="1"/>
              <p:nvPr/>
            </p:nvSpPr>
            <p:spPr>
              <a:xfrm>
                <a:off x="3211830" y="4057650"/>
                <a:ext cx="255269" cy="14473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 smtClean="0">
                    <a:solidFill>
                      <a:schemeClr val="bg1"/>
                    </a:solidFill>
                    <a:latin typeface="+mj-ea"/>
                    <a:ea typeface="+mj-ea"/>
                  </a:rPr>
                  <a:t>内線</a:t>
                </a:r>
                <a:endParaRPr kumimoji="1" lang="ja-JP" altLang="en-US" b="1" dirty="0">
                  <a:solidFill>
                    <a:schemeClr val="bg1"/>
                  </a:solidFill>
                  <a:latin typeface="+mj-ea"/>
                  <a:ea typeface="+mj-ea"/>
                </a:endParaRPr>
              </a:p>
            </p:txBody>
          </p:sp>
        </p:grpSp>
      </p:grpSp>
      <p:grpSp>
        <p:nvGrpSpPr>
          <p:cNvPr id="369" name="グループ化 368"/>
          <p:cNvGrpSpPr/>
          <p:nvPr/>
        </p:nvGrpSpPr>
        <p:grpSpPr>
          <a:xfrm>
            <a:off x="5955969" y="887773"/>
            <a:ext cx="1632931" cy="1511318"/>
            <a:chOff x="694313" y="3058615"/>
            <a:chExt cx="2738410" cy="2534466"/>
          </a:xfrm>
        </p:grpSpPr>
        <p:grpSp>
          <p:nvGrpSpPr>
            <p:cNvPr id="370" name="グループ化 369"/>
            <p:cNvGrpSpPr/>
            <p:nvPr/>
          </p:nvGrpSpPr>
          <p:grpSpPr>
            <a:xfrm rot="20700000">
              <a:off x="694313" y="3620635"/>
              <a:ext cx="1648581" cy="1235387"/>
              <a:chOff x="4322930" y="2943117"/>
              <a:chExt cx="1845205" cy="1382730"/>
            </a:xfrm>
            <a:solidFill>
              <a:srgbClr val="FFCCFF"/>
            </a:solidFill>
          </p:grpSpPr>
          <p:sp>
            <p:nvSpPr>
              <p:cNvPr id="383" name="角丸四角形 382"/>
              <p:cNvSpPr/>
              <p:nvPr/>
            </p:nvSpPr>
            <p:spPr bwMode="auto">
              <a:xfrm>
                <a:off x="4532962" y="2943117"/>
                <a:ext cx="256208" cy="135015"/>
              </a:xfrm>
              <a:prstGeom prst="roundRect">
                <a:avLst>
                  <a:gd name="adj" fmla="val 20768"/>
                </a:avLst>
              </a:prstGeom>
              <a:grpFill/>
              <a:ln w="57150">
                <a:solidFill>
                  <a:srgbClr val="FF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4" name="角丸四角形 383"/>
              <p:cNvSpPr/>
              <p:nvPr/>
            </p:nvSpPr>
            <p:spPr bwMode="auto">
              <a:xfrm>
                <a:off x="4504146" y="3004905"/>
                <a:ext cx="313840" cy="135015"/>
              </a:xfrm>
              <a:prstGeom prst="roundRect">
                <a:avLst>
                  <a:gd name="adj" fmla="val 20768"/>
                </a:avLst>
              </a:prstGeom>
              <a:grpFill/>
              <a:ln w="57150">
                <a:solidFill>
                  <a:srgbClr val="FF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5" name="角丸四角形 384"/>
              <p:cNvSpPr/>
              <p:nvPr/>
            </p:nvSpPr>
            <p:spPr bwMode="auto">
              <a:xfrm>
                <a:off x="4727975" y="2978950"/>
                <a:ext cx="241221" cy="135015"/>
              </a:xfrm>
              <a:prstGeom prst="roundRect">
                <a:avLst>
                  <a:gd name="adj" fmla="val 20768"/>
                </a:avLst>
              </a:prstGeom>
              <a:grpFill/>
              <a:ln w="57150">
                <a:solidFill>
                  <a:srgbClr val="FF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6" name="角丸四角形 385"/>
              <p:cNvSpPr/>
              <p:nvPr/>
            </p:nvSpPr>
            <p:spPr bwMode="auto">
              <a:xfrm>
                <a:off x="5673080" y="3004905"/>
                <a:ext cx="313840" cy="135015"/>
              </a:xfrm>
              <a:prstGeom prst="roundRect">
                <a:avLst>
                  <a:gd name="adj" fmla="val 20768"/>
                </a:avLst>
              </a:prstGeom>
              <a:grpFill/>
              <a:ln w="57150">
                <a:solidFill>
                  <a:srgbClr val="FF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7" name="角丸四角形 386"/>
              <p:cNvSpPr/>
              <p:nvPr/>
            </p:nvSpPr>
            <p:spPr bwMode="auto">
              <a:xfrm>
                <a:off x="4322930" y="3068960"/>
                <a:ext cx="1845205" cy="1256887"/>
              </a:xfrm>
              <a:prstGeom prst="roundRect">
                <a:avLst>
                  <a:gd name="adj" fmla="val 9998"/>
                </a:avLst>
              </a:prstGeom>
              <a:grpFill/>
              <a:ln w="57150">
                <a:solidFill>
                  <a:srgbClr val="FF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8" name="正方形/長方形 387"/>
              <p:cNvSpPr/>
              <p:nvPr/>
            </p:nvSpPr>
            <p:spPr bwMode="auto">
              <a:xfrm>
                <a:off x="4322930" y="3248980"/>
                <a:ext cx="1845205" cy="945105"/>
              </a:xfrm>
              <a:prstGeom prst="rect">
                <a:avLst/>
              </a:prstGeom>
              <a:solidFill>
                <a:srgbClr val="FF0066"/>
              </a:solidFill>
              <a:ln w="57150">
                <a:solidFill>
                  <a:srgbClr val="FF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9" name="円/楕円 388"/>
              <p:cNvSpPr/>
              <p:nvPr/>
            </p:nvSpPr>
            <p:spPr bwMode="auto">
              <a:xfrm>
                <a:off x="4780712" y="3229092"/>
                <a:ext cx="929640" cy="929640"/>
              </a:xfrm>
              <a:prstGeom prst="ellipse">
                <a:avLst/>
              </a:prstGeom>
              <a:grpFill/>
              <a:ln w="57150">
                <a:solidFill>
                  <a:srgbClr val="FF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0" name="円/楕円 389"/>
              <p:cNvSpPr/>
              <p:nvPr/>
            </p:nvSpPr>
            <p:spPr bwMode="auto">
              <a:xfrm>
                <a:off x="4868225" y="3316605"/>
                <a:ext cx="754614" cy="754614"/>
              </a:xfrm>
              <a:prstGeom prst="ellipse">
                <a:avLst/>
              </a:prstGeom>
              <a:grpFill/>
              <a:ln w="57150">
                <a:solidFill>
                  <a:srgbClr val="FF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1" name="円/楕円 390"/>
              <p:cNvSpPr/>
              <p:nvPr/>
            </p:nvSpPr>
            <p:spPr bwMode="auto">
              <a:xfrm>
                <a:off x="4942520" y="3390900"/>
                <a:ext cx="606024" cy="606024"/>
              </a:xfrm>
              <a:prstGeom prst="ellipse">
                <a:avLst/>
              </a:prstGeom>
              <a:grpFill/>
              <a:ln w="57150">
                <a:solidFill>
                  <a:srgbClr val="FF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2" name="円/楕円 391"/>
              <p:cNvSpPr/>
              <p:nvPr/>
            </p:nvSpPr>
            <p:spPr bwMode="auto">
              <a:xfrm>
                <a:off x="5245532" y="3464813"/>
                <a:ext cx="178232" cy="178232"/>
              </a:xfrm>
              <a:prstGeom prst="ellipse">
                <a:avLst/>
              </a:prstGeom>
              <a:solidFill>
                <a:schemeClr val="bg1"/>
              </a:solidFill>
              <a:ln w="571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71" name="グループ化 370"/>
            <p:cNvGrpSpPr/>
            <p:nvPr/>
          </p:nvGrpSpPr>
          <p:grpSpPr>
            <a:xfrm rot="900000">
              <a:off x="2335968" y="3288634"/>
              <a:ext cx="1096755" cy="1811600"/>
              <a:chOff x="6438164" y="2534106"/>
              <a:chExt cx="1096755" cy="1811600"/>
            </a:xfrm>
            <a:solidFill>
              <a:srgbClr val="FFCCFF"/>
            </a:solidFill>
          </p:grpSpPr>
          <p:sp>
            <p:nvSpPr>
              <p:cNvPr id="373" name="角丸四角形 372"/>
              <p:cNvSpPr/>
              <p:nvPr/>
            </p:nvSpPr>
            <p:spPr bwMode="auto">
              <a:xfrm rot="5400000">
                <a:off x="6080742" y="2891528"/>
                <a:ext cx="1811600" cy="1096755"/>
              </a:xfrm>
              <a:prstGeom prst="roundRect">
                <a:avLst>
                  <a:gd name="adj" fmla="val 9998"/>
                </a:avLst>
              </a:prstGeom>
              <a:solidFill>
                <a:srgbClr val="FF0066"/>
              </a:solidFill>
              <a:ln w="57150">
                <a:solidFill>
                  <a:srgbClr val="FF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4" name="角丸四角形 373"/>
              <p:cNvSpPr/>
              <p:nvPr/>
            </p:nvSpPr>
            <p:spPr bwMode="auto">
              <a:xfrm rot="5400000">
                <a:off x="6153949" y="2967353"/>
                <a:ext cx="1665186" cy="945105"/>
              </a:xfrm>
              <a:prstGeom prst="roundRect">
                <a:avLst>
                  <a:gd name="adj" fmla="val 6235"/>
                </a:avLst>
              </a:prstGeom>
              <a:grpFill/>
              <a:ln w="57150">
                <a:solidFill>
                  <a:srgbClr val="FF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5" name="角丸四角形 374"/>
              <p:cNvSpPr/>
              <p:nvPr/>
            </p:nvSpPr>
            <p:spPr bwMode="auto">
              <a:xfrm rot="5400000">
                <a:off x="6182441" y="2994744"/>
                <a:ext cx="1604008" cy="885030"/>
              </a:xfrm>
              <a:prstGeom prst="roundRect">
                <a:avLst>
                  <a:gd name="adj" fmla="val 4226"/>
                </a:avLst>
              </a:prstGeom>
              <a:grpFill/>
              <a:ln w="57150">
                <a:solidFill>
                  <a:srgbClr val="FF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76" name="グループ化 375"/>
              <p:cNvGrpSpPr/>
              <p:nvPr/>
            </p:nvGrpSpPr>
            <p:grpSpPr>
              <a:xfrm>
                <a:off x="6727596" y="3170554"/>
                <a:ext cx="519024" cy="497756"/>
                <a:chOff x="4942520" y="1451714"/>
                <a:chExt cx="1357846" cy="1302211"/>
              </a:xfrm>
              <a:grpFill/>
            </p:grpSpPr>
            <p:sp>
              <p:nvSpPr>
                <p:cNvPr id="377" name="L 字 376"/>
                <p:cNvSpPr/>
                <p:nvPr/>
              </p:nvSpPr>
              <p:spPr bwMode="auto">
                <a:xfrm>
                  <a:off x="4942520" y="2272379"/>
                  <a:ext cx="481546" cy="481546"/>
                </a:xfrm>
                <a:prstGeom prst="corner">
                  <a:avLst>
                    <a:gd name="adj1" fmla="val 19935"/>
                    <a:gd name="adj2" fmla="val 19934"/>
                  </a:avLst>
                </a:prstGeom>
                <a:solidFill>
                  <a:srgbClr val="FF0000"/>
                </a:solidFill>
                <a:ln w="571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8" name="L 字 377"/>
                <p:cNvSpPr/>
                <p:nvPr/>
              </p:nvSpPr>
              <p:spPr bwMode="auto">
                <a:xfrm rot="16200000">
                  <a:off x="5818820" y="2272379"/>
                  <a:ext cx="481546" cy="481546"/>
                </a:xfrm>
                <a:prstGeom prst="corner">
                  <a:avLst>
                    <a:gd name="adj1" fmla="val 19935"/>
                    <a:gd name="adj2" fmla="val 19934"/>
                  </a:avLst>
                </a:prstGeom>
                <a:solidFill>
                  <a:srgbClr val="FF0000"/>
                </a:solidFill>
                <a:ln w="571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79" name="グループ化 378"/>
                <p:cNvGrpSpPr/>
                <p:nvPr/>
              </p:nvGrpSpPr>
              <p:grpSpPr>
                <a:xfrm rot="10800000">
                  <a:off x="4942520" y="1451714"/>
                  <a:ext cx="1357846" cy="481546"/>
                  <a:chOff x="4942520" y="1738979"/>
                  <a:chExt cx="1357846" cy="481546"/>
                </a:xfrm>
                <a:grpFill/>
              </p:grpSpPr>
              <p:sp>
                <p:nvSpPr>
                  <p:cNvPr id="381" name="L 字 380"/>
                  <p:cNvSpPr/>
                  <p:nvPr/>
                </p:nvSpPr>
                <p:spPr bwMode="auto">
                  <a:xfrm>
                    <a:off x="4942520" y="1738979"/>
                    <a:ext cx="481546" cy="481546"/>
                  </a:xfrm>
                  <a:prstGeom prst="corner">
                    <a:avLst>
                      <a:gd name="adj1" fmla="val 19935"/>
                      <a:gd name="adj2" fmla="val 19934"/>
                    </a:avLst>
                  </a:prstGeom>
                  <a:solidFill>
                    <a:srgbClr val="FF0000"/>
                  </a:solidFill>
                  <a:ln w="571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2" name="L 字 381"/>
                  <p:cNvSpPr/>
                  <p:nvPr/>
                </p:nvSpPr>
                <p:spPr bwMode="auto">
                  <a:xfrm rot="16200000">
                    <a:off x="5818820" y="1738979"/>
                    <a:ext cx="481546" cy="481546"/>
                  </a:xfrm>
                  <a:prstGeom prst="corner">
                    <a:avLst>
                      <a:gd name="adj1" fmla="val 19935"/>
                      <a:gd name="adj2" fmla="val 19934"/>
                    </a:avLst>
                  </a:prstGeom>
                  <a:solidFill>
                    <a:srgbClr val="FF0000"/>
                  </a:solidFill>
                  <a:ln w="571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80" name="加算記号 379"/>
                <p:cNvSpPr/>
                <p:nvPr/>
              </p:nvSpPr>
              <p:spPr bwMode="auto">
                <a:xfrm>
                  <a:off x="5314229" y="1777186"/>
                  <a:ext cx="617220" cy="617220"/>
                </a:xfrm>
                <a:prstGeom prst="mathPlus">
                  <a:avLst>
                    <a:gd name="adj1" fmla="val 14878"/>
                  </a:avLst>
                </a:prstGeom>
                <a:solidFill>
                  <a:srgbClr val="FF0000"/>
                </a:solidFill>
                <a:ln w="571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372" name="禁止 371"/>
            <p:cNvSpPr/>
            <p:nvPr/>
          </p:nvSpPr>
          <p:spPr>
            <a:xfrm>
              <a:off x="832407" y="3058615"/>
              <a:ext cx="2534466" cy="2534466"/>
            </a:xfrm>
            <a:prstGeom prst="noSmoking">
              <a:avLst>
                <a:gd name="adj" fmla="val 12984"/>
              </a:avLst>
            </a:prstGeom>
            <a:solidFill>
              <a:srgbClr val="FF0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393" name="グループ化 392"/>
          <p:cNvGrpSpPr/>
          <p:nvPr/>
        </p:nvGrpSpPr>
        <p:grpSpPr>
          <a:xfrm>
            <a:off x="4115108" y="861300"/>
            <a:ext cx="1683476" cy="1683476"/>
            <a:chOff x="4244709" y="2274217"/>
            <a:chExt cx="2954521" cy="2954521"/>
          </a:xfrm>
        </p:grpSpPr>
        <p:grpSp>
          <p:nvGrpSpPr>
            <p:cNvPr id="394" name="グループ化 393"/>
            <p:cNvGrpSpPr/>
            <p:nvPr/>
          </p:nvGrpSpPr>
          <p:grpSpPr>
            <a:xfrm rot="20700000">
              <a:off x="4321881" y="2748637"/>
              <a:ext cx="1845205" cy="1382730"/>
              <a:chOff x="4321881" y="2925677"/>
              <a:chExt cx="1845205" cy="1382730"/>
            </a:xfrm>
          </p:grpSpPr>
          <p:grpSp>
            <p:nvGrpSpPr>
              <p:cNvPr id="409" name="グループ化 408"/>
              <p:cNvGrpSpPr/>
              <p:nvPr/>
            </p:nvGrpSpPr>
            <p:grpSpPr>
              <a:xfrm>
                <a:off x="4321881" y="2925677"/>
                <a:ext cx="1845205" cy="1382730"/>
                <a:chOff x="4322930" y="2943117"/>
                <a:chExt cx="1845205" cy="1382730"/>
              </a:xfrm>
              <a:solidFill>
                <a:schemeClr val="tx1"/>
              </a:solidFill>
            </p:grpSpPr>
            <p:sp>
              <p:nvSpPr>
                <p:cNvPr id="421" name="角丸四角形 420"/>
                <p:cNvSpPr/>
                <p:nvPr/>
              </p:nvSpPr>
              <p:spPr bwMode="auto">
                <a:xfrm>
                  <a:off x="4532962" y="2943117"/>
                  <a:ext cx="256208" cy="135015"/>
                </a:xfrm>
                <a:prstGeom prst="roundRect">
                  <a:avLst>
                    <a:gd name="adj" fmla="val 20768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2" name="角丸四角形 421"/>
                <p:cNvSpPr/>
                <p:nvPr/>
              </p:nvSpPr>
              <p:spPr bwMode="auto">
                <a:xfrm>
                  <a:off x="4504146" y="3004905"/>
                  <a:ext cx="313840" cy="135015"/>
                </a:xfrm>
                <a:prstGeom prst="roundRect">
                  <a:avLst>
                    <a:gd name="adj" fmla="val 20768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3" name="角丸四角形 422"/>
                <p:cNvSpPr/>
                <p:nvPr/>
              </p:nvSpPr>
              <p:spPr bwMode="auto">
                <a:xfrm>
                  <a:off x="4727975" y="2978950"/>
                  <a:ext cx="241221" cy="135015"/>
                </a:xfrm>
                <a:prstGeom prst="roundRect">
                  <a:avLst>
                    <a:gd name="adj" fmla="val 20768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4" name="角丸四角形 423"/>
                <p:cNvSpPr/>
                <p:nvPr/>
              </p:nvSpPr>
              <p:spPr bwMode="auto">
                <a:xfrm>
                  <a:off x="5673080" y="3004905"/>
                  <a:ext cx="313840" cy="135015"/>
                </a:xfrm>
                <a:prstGeom prst="roundRect">
                  <a:avLst>
                    <a:gd name="adj" fmla="val 20768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5" name="角丸四角形 424"/>
                <p:cNvSpPr/>
                <p:nvPr/>
              </p:nvSpPr>
              <p:spPr bwMode="auto">
                <a:xfrm>
                  <a:off x="4322930" y="3068960"/>
                  <a:ext cx="1845205" cy="1256887"/>
                </a:xfrm>
                <a:prstGeom prst="roundRect">
                  <a:avLst>
                    <a:gd name="adj" fmla="val 9998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10" name="グループ化 409"/>
              <p:cNvGrpSpPr/>
              <p:nvPr/>
            </p:nvGrpSpPr>
            <p:grpSpPr>
              <a:xfrm>
                <a:off x="4321881" y="2925677"/>
                <a:ext cx="1845205" cy="1382730"/>
                <a:chOff x="4322930" y="2943117"/>
                <a:chExt cx="1845205" cy="1382730"/>
              </a:xfrm>
            </p:grpSpPr>
            <p:sp>
              <p:nvSpPr>
                <p:cNvPr id="411" name="角丸四角形 410"/>
                <p:cNvSpPr/>
                <p:nvPr/>
              </p:nvSpPr>
              <p:spPr bwMode="auto">
                <a:xfrm>
                  <a:off x="4532962" y="2943117"/>
                  <a:ext cx="256208" cy="135015"/>
                </a:xfrm>
                <a:prstGeom prst="roundRect">
                  <a:avLst>
                    <a:gd name="adj" fmla="val 20768"/>
                  </a:avLst>
                </a:prstGeom>
                <a:solidFill>
                  <a:schemeClr val="bg1">
                    <a:lumMod val="75000"/>
                  </a:schemeClr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2" name="角丸四角形 411"/>
                <p:cNvSpPr/>
                <p:nvPr/>
              </p:nvSpPr>
              <p:spPr bwMode="auto">
                <a:xfrm>
                  <a:off x="4504146" y="3004905"/>
                  <a:ext cx="313840" cy="135015"/>
                </a:xfrm>
                <a:prstGeom prst="roundRect">
                  <a:avLst>
                    <a:gd name="adj" fmla="val 20768"/>
                  </a:avLst>
                </a:prstGeom>
                <a:solidFill>
                  <a:schemeClr val="bg1">
                    <a:lumMod val="75000"/>
                  </a:schemeClr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3" name="角丸四角形 412"/>
                <p:cNvSpPr/>
                <p:nvPr/>
              </p:nvSpPr>
              <p:spPr bwMode="auto">
                <a:xfrm>
                  <a:off x="4727975" y="2978950"/>
                  <a:ext cx="241221" cy="135015"/>
                </a:xfrm>
                <a:prstGeom prst="roundRect">
                  <a:avLst>
                    <a:gd name="adj" fmla="val 20768"/>
                  </a:avLst>
                </a:prstGeom>
                <a:solidFill>
                  <a:schemeClr val="bg1">
                    <a:lumMod val="75000"/>
                  </a:schemeClr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4" name="角丸四角形 413"/>
                <p:cNvSpPr/>
                <p:nvPr/>
              </p:nvSpPr>
              <p:spPr bwMode="auto">
                <a:xfrm>
                  <a:off x="5673080" y="3004905"/>
                  <a:ext cx="313840" cy="135015"/>
                </a:xfrm>
                <a:prstGeom prst="roundRect">
                  <a:avLst>
                    <a:gd name="adj" fmla="val 20768"/>
                  </a:avLst>
                </a:prstGeom>
                <a:solidFill>
                  <a:schemeClr val="bg1">
                    <a:lumMod val="75000"/>
                  </a:schemeClr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5" name="角丸四角形 414"/>
                <p:cNvSpPr/>
                <p:nvPr/>
              </p:nvSpPr>
              <p:spPr bwMode="auto">
                <a:xfrm>
                  <a:off x="4322930" y="3068960"/>
                  <a:ext cx="1845205" cy="1256887"/>
                </a:xfrm>
                <a:prstGeom prst="roundRect">
                  <a:avLst>
                    <a:gd name="adj" fmla="val 9998"/>
                  </a:avLst>
                </a:prstGeom>
                <a:solidFill>
                  <a:schemeClr val="bg1">
                    <a:lumMod val="75000"/>
                  </a:schemeClr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6" name="正方形/長方形 415"/>
                <p:cNvSpPr/>
                <p:nvPr/>
              </p:nvSpPr>
              <p:spPr bwMode="auto">
                <a:xfrm>
                  <a:off x="4322930" y="3248980"/>
                  <a:ext cx="1845205" cy="945105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7" name="円/楕円 416"/>
                <p:cNvSpPr/>
                <p:nvPr/>
              </p:nvSpPr>
              <p:spPr bwMode="auto">
                <a:xfrm>
                  <a:off x="4780712" y="3229092"/>
                  <a:ext cx="929640" cy="929640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8" name="円/楕円 417"/>
                <p:cNvSpPr/>
                <p:nvPr/>
              </p:nvSpPr>
              <p:spPr bwMode="auto">
                <a:xfrm>
                  <a:off x="4868225" y="3316605"/>
                  <a:ext cx="754614" cy="754614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9" name="円/楕円 418"/>
                <p:cNvSpPr/>
                <p:nvPr/>
              </p:nvSpPr>
              <p:spPr bwMode="auto">
                <a:xfrm>
                  <a:off x="4942520" y="3390900"/>
                  <a:ext cx="606024" cy="606024"/>
                </a:xfrm>
                <a:prstGeom prst="ellipse">
                  <a:avLst/>
                </a:prstGeom>
                <a:solidFill>
                  <a:srgbClr val="99CCFF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0" name="円/楕円 419"/>
                <p:cNvSpPr/>
                <p:nvPr/>
              </p:nvSpPr>
              <p:spPr bwMode="auto">
                <a:xfrm>
                  <a:off x="5245532" y="3464813"/>
                  <a:ext cx="178232" cy="178232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395" name="グループ化 394"/>
            <p:cNvGrpSpPr/>
            <p:nvPr/>
          </p:nvGrpSpPr>
          <p:grpSpPr>
            <a:xfrm rot="900000">
              <a:off x="5918419" y="2989393"/>
              <a:ext cx="1096756" cy="1811601"/>
              <a:chOff x="6437114" y="2516666"/>
              <a:chExt cx="1096756" cy="1811601"/>
            </a:xfrm>
          </p:grpSpPr>
          <p:sp>
            <p:nvSpPr>
              <p:cNvPr id="397" name="角丸四角形 396"/>
              <p:cNvSpPr/>
              <p:nvPr/>
            </p:nvSpPr>
            <p:spPr bwMode="auto">
              <a:xfrm rot="5400000">
                <a:off x="6079692" y="2874089"/>
                <a:ext cx="1811600" cy="1096755"/>
              </a:xfrm>
              <a:prstGeom prst="roundRect">
                <a:avLst>
                  <a:gd name="adj" fmla="val 9998"/>
                </a:avLst>
              </a:prstGeom>
              <a:solidFill>
                <a:schemeClr val="tx1"/>
              </a:solidFill>
              <a:ln w="1270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98" name="グループ化 397"/>
              <p:cNvGrpSpPr/>
              <p:nvPr/>
            </p:nvGrpSpPr>
            <p:grpSpPr>
              <a:xfrm>
                <a:off x="6437115" y="2516666"/>
                <a:ext cx="1096755" cy="1811600"/>
                <a:chOff x="6438164" y="2534106"/>
                <a:chExt cx="1096755" cy="1811600"/>
              </a:xfrm>
            </p:grpSpPr>
            <p:sp>
              <p:nvSpPr>
                <p:cNvPr id="399" name="角丸四角形 398"/>
                <p:cNvSpPr/>
                <p:nvPr/>
              </p:nvSpPr>
              <p:spPr bwMode="auto">
                <a:xfrm rot="5400000">
                  <a:off x="6080742" y="2891528"/>
                  <a:ext cx="1811600" cy="1096755"/>
                </a:xfrm>
                <a:prstGeom prst="roundRect">
                  <a:avLst>
                    <a:gd name="adj" fmla="val 9998"/>
                  </a:avLst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0" name="角丸四角形 399"/>
                <p:cNvSpPr/>
                <p:nvPr/>
              </p:nvSpPr>
              <p:spPr bwMode="auto">
                <a:xfrm rot="5400000">
                  <a:off x="6153949" y="2967353"/>
                  <a:ext cx="1665186" cy="945105"/>
                </a:xfrm>
                <a:prstGeom prst="roundRect">
                  <a:avLst>
                    <a:gd name="adj" fmla="val 6235"/>
                  </a:avLst>
                </a:prstGeom>
                <a:solidFill>
                  <a:schemeClr val="bg2">
                    <a:lumMod val="75000"/>
                  </a:schemeClr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1" name="角丸四角形 400"/>
                <p:cNvSpPr/>
                <p:nvPr/>
              </p:nvSpPr>
              <p:spPr bwMode="auto">
                <a:xfrm rot="5400000">
                  <a:off x="6182441" y="2994744"/>
                  <a:ext cx="1604008" cy="885030"/>
                </a:xfrm>
                <a:prstGeom prst="roundRect">
                  <a:avLst>
                    <a:gd name="adj" fmla="val 4226"/>
                  </a:avLst>
                </a:prstGeom>
                <a:solidFill>
                  <a:srgbClr val="99CCFF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402" name="グループ化 401"/>
                <p:cNvGrpSpPr/>
                <p:nvPr/>
              </p:nvGrpSpPr>
              <p:grpSpPr>
                <a:xfrm>
                  <a:off x="6727596" y="3170554"/>
                  <a:ext cx="519024" cy="497756"/>
                  <a:chOff x="4942520" y="1451714"/>
                  <a:chExt cx="1357846" cy="1302211"/>
                </a:xfrm>
                <a:solidFill>
                  <a:srgbClr val="FF0000"/>
                </a:solidFill>
              </p:grpSpPr>
              <p:sp>
                <p:nvSpPr>
                  <p:cNvPr id="403" name="L 字 402"/>
                  <p:cNvSpPr/>
                  <p:nvPr/>
                </p:nvSpPr>
                <p:spPr bwMode="auto">
                  <a:xfrm>
                    <a:off x="4942520" y="2272379"/>
                    <a:ext cx="481546" cy="481546"/>
                  </a:xfrm>
                  <a:prstGeom prst="corner">
                    <a:avLst>
                      <a:gd name="adj1" fmla="val 19935"/>
                      <a:gd name="adj2" fmla="val 19934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04" name="L 字 403"/>
                  <p:cNvSpPr/>
                  <p:nvPr/>
                </p:nvSpPr>
                <p:spPr bwMode="auto">
                  <a:xfrm rot="16200000">
                    <a:off x="5818820" y="2272379"/>
                    <a:ext cx="481546" cy="481546"/>
                  </a:xfrm>
                  <a:prstGeom prst="corner">
                    <a:avLst>
                      <a:gd name="adj1" fmla="val 19935"/>
                      <a:gd name="adj2" fmla="val 19934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405" name="グループ化 404"/>
                  <p:cNvGrpSpPr/>
                  <p:nvPr/>
                </p:nvGrpSpPr>
                <p:grpSpPr>
                  <a:xfrm rot="10800000">
                    <a:off x="4942520" y="1451714"/>
                    <a:ext cx="1357846" cy="481546"/>
                    <a:chOff x="4942520" y="1738979"/>
                    <a:chExt cx="1357846" cy="481546"/>
                  </a:xfrm>
                  <a:grpFill/>
                </p:grpSpPr>
                <p:sp>
                  <p:nvSpPr>
                    <p:cNvPr id="407" name="L 字 406"/>
                    <p:cNvSpPr/>
                    <p:nvPr/>
                  </p:nvSpPr>
                  <p:spPr bwMode="auto">
                    <a:xfrm>
                      <a:off x="4942520" y="1738979"/>
                      <a:ext cx="481546" cy="481546"/>
                    </a:xfrm>
                    <a:prstGeom prst="corner">
                      <a:avLst>
                        <a:gd name="adj1" fmla="val 19935"/>
                        <a:gd name="adj2" fmla="val 19934"/>
                      </a:avLst>
                    </a:prstGeom>
                    <a:grpFill/>
                    <a:ln w="9525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08" name="L 字 407"/>
                    <p:cNvSpPr/>
                    <p:nvPr/>
                  </p:nvSpPr>
                  <p:spPr bwMode="auto">
                    <a:xfrm rot="16200000">
                      <a:off x="5818820" y="1738979"/>
                      <a:ext cx="481546" cy="481546"/>
                    </a:xfrm>
                    <a:prstGeom prst="corner">
                      <a:avLst>
                        <a:gd name="adj1" fmla="val 19935"/>
                        <a:gd name="adj2" fmla="val 19934"/>
                      </a:avLst>
                    </a:prstGeom>
                    <a:grpFill/>
                    <a:ln w="9525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406" name="加算記号 405"/>
                  <p:cNvSpPr/>
                  <p:nvPr/>
                </p:nvSpPr>
                <p:spPr bwMode="auto">
                  <a:xfrm>
                    <a:off x="5314229" y="1777186"/>
                    <a:ext cx="617220" cy="617220"/>
                  </a:xfrm>
                  <a:prstGeom prst="mathPlus">
                    <a:avLst>
                      <a:gd name="adj1" fmla="val 14878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sp>
          <p:nvSpPr>
            <p:cNvPr id="396" name="乗算記号 395"/>
            <p:cNvSpPr/>
            <p:nvPr/>
          </p:nvSpPr>
          <p:spPr bwMode="auto">
            <a:xfrm>
              <a:off x="4244709" y="2274217"/>
              <a:ext cx="2954521" cy="2954521"/>
            </a:xfrm>
            <a:prstGeom prst="mathMultiply">
              <a:avLst/>
            </a:prstGeom>
            <a:solidFill>
              <a:srgbClr val="FF0000">
                <a:alpha val="50196"/>
              </a:srgb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latin typeface="+mn-lt"/>
                <a:ea typeface="+mn-ea"/>
              </a:endParaRPr>
            </a:p>
          </p:txBody>
        </p:sp>
      </p:grpSp>
      <p:grpSp>
        <p:nvGrpSpPr>
          <p:cNvPr id="426" name="グループ化 425"/>
          <p:cNvGrpSpPr/>
          <p:nvPr/>
        </p:nvGrpSpPr>
        <p:grpSpPr>
          <a:xfrm>
            <a:off x="4183884" y="2742770"/>
            <a:ext cx="1610084" cy="1610084"/>
            <a:chOff x="3467835" y="1871566"/>
            <a:chExt cx="3251424" cy="3251424"/>
          </a:xfrm>
        </p:grpSpPr>
        <p:grpSp>
          <p:nvGrpSpPr>
            <p:cNvPr id="427" name="グループ化 426"/>
            <p:cNvGrpSpPr/>
            <p:nvPr/>
          </p:nvGrpSpPr>
          <p:grpSpPr>
            <a:xfrm>
              <a:off x="3929552" y="2353643"/>
              <a:ext cx="2565286" cy="2232792"/>
              <a:chOff x="3929552" y="2353643"/>
              <a:chExt cx="2565286" cy="2232792"/>
            </a:xfrm>
          </p:grpSpPr>
          <p:grpSp>
            <p:nvGrpSpPr>
              <p:cNvPr id="429" name="グループ化 428"/>
              <p:cNvGrpSpPr/>
              <p:nvPr/>
            </p:nvGrpSpPr>
            <p:grpSpPr>
              <a:xfrm>
                <a:off x="5234698" y="2468424"/>
                <a:ext cx="1260140" cy="1905680"/>
                <a:chOff x="4907995" y="2468424"/>
                <a:chExt cx="1260140" cy="1905680"/>
              </a:xfrm>
              <a:solidFill>
                <a:srgbClr val="FFCCFF"/>
              </a:solidFill>
            </p:grpSpPr>
            <p:sp>
              <p:nvSpPr>
                <p:cNvPr id="445" name="1 つの角を丸めた四角形 444"/>
                <p:cNvSpPr/>
                <p:nvPr/>
              </p:nvSpPr>
              <p:spPr bwMode="auto">
                <a:xfrm rot="16200000">
                  <a:off x="5102242" y="2919552"/>
                  <a:ext cx="810090" cy="225025"/>
                </a:xfrm>
                <a:prstGeom prst="snipRoundRect">
                  <a:avLst>
                    <a:gd name="adj1" fmla="val 16667"/>
                    <a:gd name="adj2" fmla="val 50000"/>
                  </a:avLst>
                </a:prstGeom>
                <a:grpFill/>
                <a:ln w="76200">
                  <a:solidFill>
                    <a:srgbClr val="FF0066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6" name="1 つの角を丸めた四角形 445"/>
                <p:cNvSpPr/>
                <p:nvPr/>
              </p:nvSpPr>
              <p:spPr bwMode="auto">
                <a:xfrm rot="16200000">
                  <a:off x="5360418" y="2962708"/>
                  <a:ext cx="810090" cy="225025"/>
                </a:xfrm>
                <a:prstGeom prst="snipRoundRect">
                  <a:avLst>
                    <a:gd name="adj1" fmla="val 16667"/>
                    <a:gd name="adj2" fmla="val 50000"/>
                  </a:avLst>
                </a:prstGeom>
                <a:grpFill/>
                <a:ln w="76200">
                  <a:solidFill>
                    <a:srgbClr val="FF0066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7" name="1 つの角を丸めた四角形 446"/>
                <p:cNvSpPr/>
                <p:nvPr/>
              </p:nvSpPr>
              <p:spPr bwMode="auto">
                <a:xfrm rot="16200000">
                  <a:off x="4910367" y="2760956"/>
                  <a:ext cx="810090" cy="225025"/>
                </a:xfrm>
                <a:prstGeom prst="snipRoundRect">
                  <a:avLst>
                    <a:gd name="adj1" fmla="val 16667"/>
                    <a:gd name="adj2" fmla="val 50000"/>
                  </a:avLst>
                </a:prstGeom>
                <a:grpFill/>
                <a:ln w="76200">
                  <a:solidFill>
                    <a:srgbClr val="FF0066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8" name="1 つの角を丸めた四角形 447"/>
                <p:cNvSpPr/>
                <p:nvPr/>
              </p:nvSpPr>
              <p:spPr bwMode="auto">
                <a:xfrm rot="16200000">
                  <a:off x="4795483" y="3181472"/>
                  <a:ext cx="810090" cy="225025"/>
                </a:xfrm>
                <a:prstGeom prst="snipRoundRect">
                  <a:avLst>
                    <a:gd name="adj1" fmla="val 16667"/>
                    <a:gd name="adj2" fmla="val 50000"/>
                  </a:avLst>
                </a:prstGeom>
                <a:grpFill/>
                <a:ln w="76200">
                  <a:solidFill>
                    <a:srgbClr val="FF0066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9" name="1 つの角を丸めた四角形 448"/>
                <p:cNvSpPr/>
                <p:nvPr/>
              </p:nvSpPr>
              <p:spPr bwMode="auto">
                <a:xfrm rot="16200000">
                  <a:off x="5212383" y="3138316"/>
                  <a:ext cx="810090" cy="225025"/>
                </a:xfrm>
                <a:prstGeom prst="snipRoundRect">
                  <a:avLst>
                    <a:gd name="adj1" fmla="val 16667"/>
                    <a:gd name="adj2" fmla="val 50000"/>
                  </a:avLst>
                </a:prstGeom>
                <a:grpFill/>
                <a:ln w="76200">
                  <a:solidFill>
                    <a:srgbClr val="FF0066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0" name="1 つの角を丸めた四角形 449"/>
                <p:cNvSpPr/>
                <p:nvPr/>
              </p:nvSpPr>
              <p:spPr bwMode="auto">
                <a:xfrm rot="16200000">
                  <a:off x="5470559" y="3181472"/>
                  <a:ext cx="810090" cy="225025"/>
                </a:xfrm>
                <a:prstGeom prst="snipRoundRect">
                  <a:avLst>
                    <a:gd name="adj1" fmla="val 16667"/>
                    <a:gd name="adj2" fmla="val 50000"/>
                  </a:avLst>
                </a:prstGeom>
                <a:grpFill/>
                <a:ln w="76200">
                  <a:solidFill>
                    <a:srgbClr val="FF0066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1" name="1 つの角を丸めた四角形 450"/>
                <p:cNvSpPr/>
                <p:nvPr/>
              </p:nvSpPr>
              <p:spPr bwMode="auto">
                <a:xfrm rot="16200000">
                  <a:off x="5020508" y="2979720"/>
                  <a:ext cx="810090" cy="225025"/>
                </a:xfrm>
                <a:prstGeom prst="snipRoundRect">
                  <a:avLst>
                    <a:gd name="adj1" fmla="val 16667"/>
                    <a:gd name="adj2" fmla="val 50000"/>
                  </a:avLst>
                </a:prstGeom>
                <a:grpFill/>
                <a:ln w="76200">
                  <a:solidFill>
                    <a:srgbClr val="FF0066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2" name="台形 451"/>
                <p:cNvSpPr/>
                <p:nvPr/>
              </p:nvSpPr>
              <p:spPr bwMode="auto">
                <a:xfrm flipV="1">
                  <a:off x="4907995" y="3338989"/>
                  <a:ext cx="1260140" cy="1035115"/>
                </a:xfrm>
                <a:prstGeom prst="trapezoid">
                  <a:avLst>
                    <a:gd name="adj" fmla="val 16791"/>
                  </a:avLst>
                </a:prstGeom>
                <a:solidFill>
                  <a:srgbClr val="FF6699"/>
                </a:solidFill>
                <a:ln w="76200">
                  <a:solidFill>
                    <a:srgbClr val="FF0066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30" name="グループ化 429"/>
              <p:cNvGrpSpPr/>
              <p:nvPr/>
            </p:nvGrpSpPr>
            <p:grpSpPr>
              <a:xfrm>
                <a:off x="3929552" y="2353643"/>
                <a:ext cx="1350150" cy="2020462"/>
                <a:chOff x="2297705" y="2353643"/>
                <a:chExt cx="1350150" cy="2020462"/>
              </a:xfrm>
              <a:solidFill>
                <a:srgbClr val="FFCCFF"/>
              </a:solidFill>
            </p:grpSpPr>
            <p:sp>
              <p:nvSpPr>
                <p:cNvPr id="439" name="正方形/長方形 438"/>
                <p:cNvSpPr/>
                <p:nvPr/>
              </p:nvSpPr>
              <p:spPr bwMode="auto">
                <a:xfrm rot="20700000">
                  <a:off x="2493407" y="2353643"/>
                  <a:ext cx="135015" cy="1305145"/>
                </a:xfrm>
                <a:prstGeom prst="rect">
                  <a:avLst/>
                </a:prstGeom>
                <a:grpFill/>
                <a:ln w="76200">
                  <a:solidFill>
                    <a:srgbClr val="FF0066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0" name="台形 439"/>
                <p:cNvSpPr/>
                <p:nvPr/>
              </p:nvSpPr>
              <p:spPr bwMode="auto">
                <a:xfrm flipV="1">
                  <a:off x="2342711" y="2933945"/>
                  <a:ext cx="1260140" cy="1440160"/>
                </a:xfrm>
                <a:prstGeom prst="trapezoid">
                  <a:avLst>
                    <a:gd name="adj" fmla="val 16791"/>
                  </a:avLst>
                </a:prstGeom>
                <a:solidFill>
                  <a:srgbClr val="FF6699"/>
                </a:solidFill>
                <a:ln w="76200">
                  <a:solidFill>
                    <a:srgbClr val="FF0066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1" name="片側の 2 つの角を丸めた四角形 440"/>
                <p:cNvSpPr/>
                <p:nvPr/>
              </p:nvSpPr>
              <p:spPr bwMode="auto">
                <a:xfrm>
                  <a:off x="2297705" y="2843935"/>
                  <a:ext cx="1350150" cy="90010"/>
                </a:xfrm>
                <a:prstGeom prst="round2SameRect">
                  <a:avLst/>
                </a:prstGeom>
                <a:grpFill/>
                <a:ln w="76200">
                  <a:solidFill>
                    <a:srgbClr val="FF0066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442" name="グループ化 441"/>
                <p:cNvGrpSpPr/>
                <p:nvPr/>
              </p:nvGrpSpPr>
              <p:grpSpPr>
                <a:xfrm>
                  <a:off x="3053870" y="2980944"/>
                  <a:ext cx="289327" cy="1353315"/>
                  <a:chOff x="2791753" y="2980944"/>
                  <a:chExt cx="551451" cy="1353315"/>
                </a:xfrm>
                <a:grpFill/>
              </p:grpSpPr>
              <p:sp>
                <p:nvSpPr>
                  <p:cNvPr id="443" name="大波 442"/>
                  <p:cNvSpPr/>
                  <p:nvPr/>
                </p:nvSpPr>
                <p:spPr bwMode="auto">
                  <a:xfrm rot="5400000">
                    <a:off x="2521881" y="3512935"/>
                    <a:ext cx="1353314" cy="289333"/>
                  </a:xfrm>
                  <a:prstGeom prst="wave">
                    <a:avLst/>
                  </a:prstGeom>
                  <a:solidFill>
                    <a:schemeClr val="bg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44" name="大波 443"/>
                  <p:cNvSpPr/>
                  <p:nvPr/>
                </p:nvSpPr>
                <p:spPr bwMode="auto">
                  <a:xfrm rot="5400000">
                    <a:off x="2259762" y="3512935"/>
                    <a:ext cx="1353314" cy="289331"/>
                  </a:xfrm>
                  <a:prstGeom prst="wave">
                    <a:avLst/>
                  </a:prstGeom>
                  <a:solidFill>
                    <a:schemeClr val="bg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431" name="グループ化 430"/>
              <p:cNvGrpSpPr/>
              <p:nvPr/>
            </p:nvGrpSpPr>
            <p:grpSpPr>
              <a:xfrm>
                <a:off x="4559622" y="3692596"/>
                <a:ext cx="1698526" cy="893839"/>
                <a:chOff x="4107721" y="3298209"/>
                <a:chExt cx="1698526" cy="893839"/>
              </a:xfrm>
              <a:solidFill>
                <a:srgbClr val="FFCCFF"/>
              </a:solidFill>
            </p:grpSpPr>
            <p:sp>
              <p:nvSpPr>
                <p:cNvPr id="432" name="片側の 2 つの角を丸めた四角形 431"/>
                <p:cNvSpPr/>
                <p:nvPr/>
              </p:nvSpPr>
              <p:spPr bwMode="auto">
                <a:xfrm rot="10800000">
                  <a:off x="4232917" y="3877606"/>
                  <a:ext cx="1422775" cy="314442"/>
                </a:xfrm>
                <a:prstGeom prst="round2SameRect">
                  <a:avLst>
                    <a:gd name="adj1" fmla="val 50000"/>
                    <a:gd name="adj2" fmla="val 22015"/>
                  </a:avLst>
                </a:prstGeom>
                <a:grpFill/>
                <a:ln w="76200">
                  <a:solidFill>
                    <a:srgbClr val="FF0066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3" name="爆発 2 432"/>
                <p:cNvSpPr/>
                <p:nvPr/>
              </p:nvSpPr>
              <p:spPr bwMode="auto">
                <a:xfrm rot="1441897">
                  <a:off x="5047600" y="3610739"/>
                  <a:ext cx="758647" cy="405045"/>
                </a:xfrm>
                <a:prstGeom prst="irregularSeal2">
                  <a:avLst/>
                </a:prstGeom>
                <a:grpFill/>
                <a:ln w="76200">
                  <a:solidFill>
                    <a:srgbClr val="FF0066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4" name="爆発 2 433"/>
                <p:cNvSpPr/>
                <p:nvPr/>
              </p:nvSpPr>
              <p:spPr bwMode="auto">
                <a:xfrm rot="175034">
                  <a:off x="4107721" y="3610739"/>
                  <a:ext cx="758647" cy="405045"/>
                </a:xfrm>
                <a:prstGeom prst="irregularSeal2">
                  <a:avLst/>
                </a:prstGeom>
                <a:grpFill/>
                <a:ln w="76200">
                  <a:solidFill>
                    <a:srgbClr val="FF0066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5" name="爆発 2 434"/>
                <p:cNvSpPr/>
                <p:nvPr/>
              </p:nvSpPr>
              <p:spPr bwMode="auto">
                <a:xfrm rot="664015">
                  <a:off x="4564982" y="3614000"/>
                  <a:ext cx="758647" cy="405045"/>
                </a:xfrm>
                <a:prstGeom prst="irregularSeal2">
                  <a:avLst/>
                </a:prstGeom>
                <a:grpFill/>
                <a:ln w="76200">
                  <a:solidFill>
                    <a:srgbClr val="FF0066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6" name="角丸四角形 435"/>
                <p:cNvSpPr/>
                <p:nvPr/>
              </p:nvSpPr>
              <p:spPr bwMode="auto">
                <a:xfrm>
                  <a:off x="4291732" y="3612651"/>
                  <a:ext cx="1305145" cy="18020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6699"/>
                </a:solidFill>
                <a:ln w="76200">
                  <a:solidFill>
                    <a:srgbClr val="FF0066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7" name="角丸四角形 436"/>
                <p:cNvSpPr/>
                <p:nvPr/>
              </p:nvSpPr>
              <p:spPr bwMode="auto">
                <a:xfrm>
                  <a:off x="4232917" y="3737921"/>
                  <a:ext cx="1422776" cy="45719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rgbClr val="FF0066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8" name="片側の 2 つの角を丸めた四角形 437"/>
                <p:cNvSpPr/>
                <p:nvPr/>
              </p:nvSpPr>
              <p:spPr bwMode="auto">
                <a:xfrm>
                  <a:off x="4232920" y="3298209"/>
                  <a:ext cx="1422775" cy="314442"/>
                </a:xfrm>
                <a:prstGeom prst="round2SameRect">
                  <a:avLst>
                    <a:gd name="adj1" fmla="val 50000"/>
                    <a:gd name="adj2" fmla="val 22015"/>
                  </a:avLst>
                </a:prstGeom>
                <a:grpFill/>
                <a:ln w="76200">
                  <a:solidFill>
                    <a:srgbClr val="FF0066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428" name="禁止 427"/>
            <p:cNvSpPr/>
            <p:nvPr/>
          </p:nvSpPr>
          <p:spPr>
            <a:xfrm>
              <a:off x="3467835" y="1871566"/>
              <a:ext cx="3251424" cy="3251424"/>
            </a:xfrm>
            <a:prstGeom prst="noSmoking">
              <a:avLst>
                <a:gd name="adj" fmla="val 12984"/>
              </a:avLst>
            </a:prstGeom>
            <a:solidFill>
              <a:srgbClr val="FF0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454" name="グループ化 453"/>
          <p:cNvGrpSpPr/>
          <p:nvPr/>
        </p:nvGrpSpPr>
        <p:grpSpPr>
          <a:xfrm>
            <a:off x="565753" y="2933729"/>
            <a:ext cx="1442430" cy="1259526"/>
            <a:chOff x="497504" y="2353643"/>
            <a:chExt cx="2565286" cy="2240000"/>
          </a:xfrm>
        </p:grpSpPr>
        <p:grpSp>
          <p:nvGrpSpPr>
            <p:cNvPr id="456" name="グループ化 455"/>
            <p:cNvGrpSpPr/>
            <p:nvPr/>
          </p:nvGrpSpPr>
          <p:grpSpPr>
            <a:xfrm>
              <a:off x="1802650" y="2468424"/>
              <a:ext cx="1260140" cy="1905680"/>
              <a:chOff x="4907995" y="2468424"/>
              <a:chExt cx="1260140" cy="1905680"/>
            </a:xfrm>
          </p:grpSpPr>
          <p:sp>
            <p:nvSpPr>
              <p:cNvPr id="472" name="1 つの角を丸めた四角形 471"/>
              <p:cNvSpPr/>
              <p:nvPr/>
            </p:nvSpPr>
            <p:spPr bwMode="auto">
              <a:xfrm rot="16200000">
                <a:off x="5102242" y="2919552"/>
                <a:ext cx="810090" cy="225025"/>
              </a:xfrm>
              <a:prstGeom prst="snipRoundRect">
                <a:avLst>
                  <a:gd name="adj1" fmla="val 16667"/>
                  <a:gd name="adj2" fmla="val 50000"/>
                </a:avLst>
              </a:prstGeom>
              <a:solidFill>
                <a:srgbClr val="FFFF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3" name="1 つの角を丸めた四角形 472"/>
              <p:cNvSpPr/>
              <p:nvPr/>
            </p:nvSpPr>
            <p:spPr bwMode="auto">
              <a:xfrm rot="16200000">
                <a:off x="5360418" y="2962708"/>
                <a:ext cx="810090" cy="225025"/>
              </a:xfrm>
              <a:prstGeom prst="snipRoundRect">
                <a:avLst>
                  <a:gd name="adj1" fmla="val 16667"/>
                  <a:gd name="adj2" fmla="val 50000"/>
                </a:avLst>
              </a:prstGeom>
              <a:solidFill>
                <a:srgbClr val="FFFF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4" name="1 つの角を丸めた四角形 473"/>
              <p:cNvSpPr/>
              <p:nvPr/>
            </p:nvSpPr>
            <p:spPr bwMode="auto">
              <a:xfrm rot="16200000">
                <a:off x="4910367" y="2760956"/>
                <a:ext cx="810090" cy="225025"/>
              </a:xfrm>
              <a:prstGeom prst="snipRoundRect">
                <a:avLst>
                  <a:gd name="adj1" fmla="val 16667"/>
                  <a:gd name="adj2" fmla="val 50000"/>
                </a:avLst>
              </a:prstGeom>
              <a:solidFill>
                <a:srgbClr val="FFFF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5" name="1 つの角を丸めた四角形 474"/>
              <p:cNvSpPr/>
              <p:nvPr/>
            </p:nvSpPr>
            <p:spPr bwMode="auto">
              <a:xfrm rot="16200000">
                <a:off x="4795483" y="3181472"/>
                <a:ext cx="810090" cy="225025"/>
              </a:xfrm>
              <a:prstGeom prst="snipRoundRect">
                <a:avLst>
                  <a:gd name="adj1" fmla="val 16667"/>
                  <a:gd name="adj2" fmla="val 50000"/>
                </a:avLst>
              </a:prstGeom>
              <a:solidFill>
                <a:srgbClr val="FFFF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6" name="1 つの角を丸めた四角形 475"/>
              <p:cNvSpPr/>
              <p:nvPr/>
            </p:nvSpPr>
            <p:spPr bwMode="auto">
              <a:xfrm rot="16200000">
                <a:off x="5212383" y="3138316"/>
                <a:ext cx="810090" cy="225025"/>
              </a:xfrm>
              <a:prstGeom prst="snipRoundRect">
                <a:avLst>
                  <a:gd name="adj1" fmla="val 16667"/>
                  <a:gd name="adj2" fmla="val 50000"/>
                </a:avLst>
              </a:prstGeom>
              <a:solidFill>
                <a:srgbClr val="FFFF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7" name="1 つの角を丸めた四角形 476"/>
              <p:cNvSpPr/>
              <p:nvPr/>
            </p:nvSpPr>
            <p:spPr bwMode="auto">
              <a:xfrm rot="16200000">
                <a:off x="5470559" y="3181472"/>
                <a:ext cx="810090" cy="225025"/>
              </a:xfrm>
              <a:prstGeom prst="snipRoundRect">
                <a:avLst>
                  <a:gd name="adj1" fmla="val 16667"/>
                  <a:gd name="adj2" fmla="val 50000"/>
                </a:avLst>
              </a:prstGeom>
              <a:solidFill>
                <a:srgbClr val="FFFF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8" name="1 つの角を丸めた四角形 477"/>
              <p:cNvSpPr/>
              <p:nvPr/>
            </p:nvSpPr>
            <p:spPr bwMode="auto">
              <a:xfrm rot="16200000">
                <a:off x="5020508" y="2979720"/>
                <a:ext cx="810090" cy="225025"/>
              </a:xfrm>
              <a:prstGeom prst="snipRoundRect">
                <a:avLst>
                  <a:gd name="adj1" fmla="val 16667"/>
                  <a:gd name="adj2" fmla="val 50000"/>
                </a:avLst>
              </a:prstGeom>
              <a:solidFill>
                <a:srgbClr val="FFFF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9" name="台形 478"/>
              <p:cNvSpPr/>
              <p:nvPr/>
            </p:nvSpPr>
            <p:spPr bwMode="auto">
              <a:xfrm flipV="1">
                <a:off x="4907995" y="3338989"/>
                <a:ext cx="1260140" cy="1035115"/>
              </a:xfrm>
              <a:prstGeom prst="trapezoid">
                <a:avLst>
                  <a:gd name="adj" fmla="val 16791"/>
                </a:avLst>
              </a:prstGeom>
              <a:solidFill>
                <a:srgbClr val="FFC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57" name="グループ化 456"/>
            <p:cNvGrpSpPr/>
            <p:nvPr/>
          </p:nvGrpSpPr>
          <p:grpSpPr>
            <a:xfrm>
              <a:off x="497504" y="2353643"/>
              <a:ext cx="1350150" cy="2020462"/>
              <a:chOff x="2297705" y="2353643"/>
              <a:chExt cx="1350150" cy="2020462"/>
            </a:xfrm>
          </p:grpSpPr>
          <p:sp>
            <p:nvSpPr>
              <p:cNvPr id="466" name="正方形/長方形 465"/>
              <p:cNvSpPr/>
              <p:nvPr/>
            </p:nvSpPr>
            <p:spPr bwMode="auto">
              <a:xfrm rot="20700000">
                <a:off x="2493407" y="2353643"/>
                <a:ext cx="135015" cy="1305145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7" name="台形 466"/>
              <p:cNvSpPr/>
              <p:nvPr/>
            </p:nvSpPr>
            <p:spPr bwMode="auto">
              <a:xfrm flipV="1">
                <a:off x="2342711" y="2933945"/>
                <a:ext cx="1260140" cy="1440160"/>
              </a:xfrm>
              <a:prstGeom prst="trapezoid">
                <a:avLst>
                  <a:gd name="adj" fmla="val 16791"/>
                </a:avLst>
              </a:pr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8" name="片側の 2 つの角を丸めた四角形 467"/>
              <p:cNvSpPr/>
              <p:nvPr/>
            </p:nvSpPr>
            <p:spPr bwMode="auto">
              <a:xfrm>
                <a:off x="2297705" y="2843935"/>
                <a:ext cx="1350150" cy="90010"/>
              </a:xfrm>
              <a:prstGeom prst="round2SameRect">
                <a:avLst/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69" name="グループ化 468"/>
              <p:cNvGrpSpPr/>
              <p:nvPr/>
            </p:nvGrpSpPr>
            <p:grpSpPr>
              <a:xfrm>
                <a:off x="3053872" y="2969024"/>
                <a:ext cx="289333" cy="1365234"/>
                <a:chOff x="2791746" y="2969024"/>
                <a:chExt cx="551460" cy="1365234"/>
              </a:xfrm>
            </p:grpSpPr>
            <p:sp>
              <p:nvSpPr>
                <p:cNvPr id="470" name="大波 469"/>
                <p:cNvSpPr/>
                <p:nvPr/>
              </p:nvSpPr>
              <p:spPr bwMode="auto">
                <a:xfrm rot="5400000">
                  <a:off x="2515923" y="3506975"/>
                  <a:ext cx="1365233" cy="289332"/>
                </a:xfrm>
                <a:prstGeom prst="wav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1" name="大波 470"/>
                <p:cNvSpPr/>
                <p:nvPr/>
              </p:nvSpPr>
              <p:spPr bwMode="auto">
                <a:xfrm rot="5400000">
                  <a:off x="2253795" y="3506976"/>
                  <a:ext cx="1365233" cy="289332"/>
                </a:xfrm>
                <a:prstGeom prst="wav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458" name="グループ化 457"/>
            <p:cNvGrpSpPr/>
            <p:nvPr/>
          </p:nvGrpSpPr>
          <p:grpSpPr>
            <a:xfrm>
              <a:off x="1127574" y="3699804"/>
              <a:ext cx="1698526" cy="893839"/>
              <a:chOff x="4107721" y="3298209"/>
              <a:chExt cx="1698526" cy="893839"/>
            </a:xfrm>
          </p:grpSpPr>
          <p:sp>
            <p:nvSpPr>
              <p:cNvPr id="459" name="片側の 2 つの角を丸めた四角形 458"/>
              <p:cNvSpPr/>
              <p:nvPr/>
            </p:nvSpPr>
            <p:spPr bwMode="auto">
              <a:xfrm rot="10800000">
                <a:off x="4232917" y="3877606"/>
                <a:ext cx="1422775" cy="314442"/>
              </a:xfrm>
              <a:prstGeom prst="round2SameRect">
                <a:avLst>
                  <a:gd name="adj1" fmla="val 50000"/>
                  <a:gd name="adj2" fmla="val 22015"/>
                </a:avLst>
              </a:prstGeom>
              <a:solidFill>
                <a:srgbClr val="FFC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0" name="爆発 2 459"/>
              <p:cNvSpPr/>
              <p:nvPr/>
            </p:nvSpPr>
            <p:spPr bwMode="auto">
              <a:xfrm rot="1441897">
                <a:off x="5047600" y="3610739"/>
                <a:ext cx="758647" cy="405045"/>
              </a:xfrm>
              <a:prstGeom prst="irregularSeal2">
                <a:avLst/>
              </a:prstGeom>
              <a:solidFill>
                <a:srgbClr val="92D05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1" name="爆発 2 460"/>
              <p:cNvSpPr/>
              <p:nvPr/>
            </p:nvSpPr>
            <p:spPr bwMode="auto">
              <a:xfrm rot="175034">
                <a:off x="4107721" y="3610739"/>
                <a:ext cx="758647" cy="405045"/>
              </a:xfrm>
              <a:prstGeom prst="irregularSeal2">
                <a:avLst/>
              </a:prstGeom>
              <a:solidFill>
                <a:srgbClr val="92D05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2" name="爆発 2 461"/>
              <p:cNvSpPr/>
              <p:nvPr/>
            </p:nvSpPr>
            <p:spPr bwMode="auto">
              <a:xfrm rot="664015">
                <a:off x="4564982" y="3614000"/>
                <a:ext cx="758647" cy="405045"/>
              </a:xfrm>
              <a:prstGeom prst="irregularSeal2">
                <a:avLst/>
              </a:prstGeom>
              <a:solidFill>
                <a:srgbClr val="92D05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3" name="角丸四角形 462"/>
              <p:cNvSpPr/>
              <p:nvPr/>
            </p:nvSpPr>
            <p:spPr bwMode="auto">
              <a:xfrm>
                <a:off x="4291732" y="3612651"/>
                <a:ext cx="1305145" cy="180208"/>
              </a:xfrm>
              <a:prstGeom prst="roundRect">
                <a:avLst>
                  <a:gd name="adj" fmla="val 50000"/>
                </a:avLst>
              </a:prstGeom>
              <a:solidFill>
                <a:srgbClr val="C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4" name="角丸四角形 463"/>
              <p:cNvSpPr/>
              <p:nvPr/>
            </p:nvSpPr>
            <p:spPr bwMode="auto">
              <a:xfrm>
                <a:off x="4232917" y="3737921"/>
                <a:ext cx="1422776" cy="45719"/>
              </a:xfrm>
              <a:prstGeom prst="roundRect">
                <a:avLst>
                  <a:gd name="adj" fmla="val 50000"/>
                </a:avLst>
              </a:prstGeom>
              <a:solidFill>
                <a:srgbClr val="FFFF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5" name="片側の 2 つの角を丸めた四角形 464"/>
              <p:cNvSpPr/>
              <p:nvPr/>
            </p:nvSpPr>
            <p:spPr bwMode="auto">
              <a:xfrm>
                <a:off x="4232920" y="3298209"/>
                <a:ext cx="1422775" cy="314442"/>
              </a:xfrm>
              <a:prstGeom prst="round2SameRect">
                <a:avLst>
                  <a:gd name="adj1" fmla="val 50000"/>
                  <a:gd name="adj2" fmla="val 22015"/>
                </a:avLst>
              </a:prstGeom>
              <a:solidFill>
                <a:srgbClr val="FFC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38" name="グループ化 137"/>
          <p:cNvGrpSpPr/>
          <p:nvPr/>
        </p:nvGrpSpPr>
        <p:grpSpPr>
          <a:xfrm>
            <a:off x="6003190" y="2776312"/>
            <a:ext cx="1538490" cy="1533274"/>
            <a:chOff x="2360666" y="2316163"/>
            <a:chExt cx="936625" cy="933450"/>
          </a:xfrm>
        </p:grpSpPr>
        <p:sp>
          <p:nvSpPr>
            <p:cNvPr id="139" name="AutoShape 187"/>
            <p:cNvSpPr>
              <a:spLocks noChangeArrowheads="1"/>
            </p:cNvSpPr>
            <p:nvPr/>
          </p:nvSpPr>
          <p:spPr bwMode="auto">
            <a:xfrm>
              <a:off x="2360666" y="2316163"/>
              <a:ext cx="936625" cy="933450"/>
            </a:xfrm>
            <a:custGeom>
              <a:avLst/>
              <a:gdLst>
                <a:gd name="G0" fmla="+- 1829 0 0"/>
                <a:gd name="G1" fmla="*/ G0 2 1"/>
                <a:gd name="G2" fmla="+- 21600 0 G1"/>
                <a:gd name="G3" fmla="*/ G2 G2 1"/>
                <a:gd name="G4" fmla="*/ G0 G0 1"/>
                <a:gd name="G5" fmla="+- G3 0 G4"/>
                <a:gd name="G6" fmla="*/ G5 1 8"/>
                <a:gd name="G7" fmla="sqrt G6"/>
                <a:gd name="G8" fmla="*/ G4 1 8"/>
                <a:gd name="G9" fmla="sqrt G8"/>
                <a:gd name="G10" fmla="+- G7 G9 0"/>
                <a:gd name="G11" fmla="+- G7 0 G9"/>
                <a:gd name="G12" fmla="+- G10 10800 0"/>
                <a:gd name="G13" fmla="+- 10800 0 G10"/>
                <a:gd name="G14" fmla="+- G11 10800 0"/>
                <a:gd name="G15" fmla="+- 10800 0 G11"/>
                <a:gd name="G16" fmla="+- 21600 0 G0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7756" y="16464"/>
                  </a:moveTo>
                  <a:cubicBezTo>
                    <a:pt x="19059" y="14864"/>
                    <a:pt x="19771" y="12863"/>
                    <a:pt x="19771" y="10800"/>
                  </a:cubicBezTo>
                  <a:cubicBezTo>
                    <a:pt x="19771" y="5845"/>
                    <a:pt x="15754" y="1829"/>
                    <a:pt x="10800" y="1829"/>
                  </a:cubicBezTo>
                  <a:cubicBezTo>
                    <a:pt x="8736" y="1828"/>
                    <a:pt x="6735" y="2540"/>
                    <a:pt x="5135" y="3843"/>
                  </a:cubicBezTo>
                  <a:close/>
                  <a:moveTo>
                    <a:pt x="3843" y="5135"/>
                  </a:moveTo>
                  <a:cubicBezTo>
                    <a:pt x="2540" y="6735"/>
                    <a:pt x="1829" y="8736"/>
                    <a:pt x="1829" y="10799"/>
                  </a:cubicBezTo>
                  <a:cubicBezTo>
                    <a:pt x="1829" y="15754"/>
                    <a:pt x="5845" y="19771"/>
                    <a:pt x="10800" y="19771"/>
                  </a:cubicBezTo>
                  <a:cubicBezTo>
                    <a:pt x="12863" y="19771"/>
                    <a:pt x="14864" y="19059"/>
                    <a:pt x="16464" y="17756"/>
                  </a:cubicBez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grpSp>
          <p:nvGrpSpPr>
            <p:cNvPr id="140" name="Group 201"/>
            <p:cNvGrpSpPr>
              <a:grpSpLocks/>
            </p:cNvGrpSpPr>
            <p:nvPr/>
          </p:nvGrpSpPr>
          <p:grpSpPr bwMode="auto">
            <a:xfrm>
              <a:off x="2568629" y="2352675"/>
              <a:ext cx="609600" cy="868363"/>
              <a:chOff x="2623" y="1990"/>
              <a:chExt cx="384" cy="547"/>
            </a:xfrm>
          </p:grpSpPr>
          <p:grpSp>
            <p:nvGrpSpPr>
              <p:cNvPr id="141" name="Group 184"/>
              <p:cNvGrpSpPr>
                <a:grpSpLocks/>
              </p:cNvGrpSpPr>
              <p:nvPr/>
            </p:nvGrpSpPr>
            <p:grpSpPr bwMode="auto">
              <a:xfrm>
                <a:off x="2623" y="1990"/>
                <a:ext cx="384" cy="547"/>
                <a:chOff x="2623" y="1990"/>
                <a:chExt cx="384" cy="547"/>
              </a:xfrm>
            </p:grpSpPr>
            <p:grpSp>
              <p:nvGrpSpPr>
                <p:cNvPr id="144" name="Group 183"/>
                <p:cNvGrpSpPr>
                  <a:grpSpLocks/>
                </p:cNvGrpSpPr>
                <p:nvPr/>
              </p:nvGrpSpPr>
              <p:grpSpPr bwMode="auto">
                <a:xfrm rot="1952802" flipH="1">
                  <a:off x="2638" y="2132"/>
                  <a:ext cx="121" cy="122"/>
                  <a:chOff x="2943" y="2416"/>
                  <a:chExt cx="177" cy="178"/>
                </a:xfrm>
              </p:grpSpPr>
              <p:sp>
                <p:nvSpPr>
                  <p:cNvPr id="152" name="AutoShape 181"/>
                  <p:cNvSpPr>
                    <a:spLocks noChangeArrowheads="1"/>
                  </p:cNvSpPr>
                  <p:nvPr/>
                </p:nvSpPr>
                <p:spPr bwMode="auto">
                  <a:xfrm rot="-1800000">
                    <a:off x="2943" y="2416"/>
                    <a:ext cx="56" cy="17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53" name="AutoShape 182"/>
                  <p:cNvSpPr>
                    <a:spLocks noChangeArrowheads="1"/>
                  </p:cNvSpPr>
                  <p:nvPr/>
                </p:nvSpPr>
                <p:spPr bwMode="auto">
                  <a:xfrm rot="-4500000">
                    <a:off x="3019" y="2492"/>
                    <a:ext cx="56" cy="147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145" name="Oval 173"/>
                <p:cNvSpPr>
                  <a:spLocks noChangeArrowheads="1"/>
                </p:cNvSpPr>
                <p:nvPr/>
              </p:nvSpPr>
              <p:spPr bwMode="auto">
                <a:xfrm>
                  <a:off x="2695" y="1990"/>
                  <a:ext cx="142" cy="142"/>
                </a:xfrm>
                <a:prstGeom prst="ellipse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6" name="AutoShape 174"/>
                <p:cNvSpPr>
                  <a:spLocks noChangeArrowheads="1"/>
                </p:cNvSpPr>
                <p:nvPr/>
              </p:nvSpPr>
              <p:spPr bwMode="auto">
                <a:xfrm>
                  <a:off x="2751" y="2132"/>
                  <a:ext cx="114" cy="227"/>
                </a:xfrm>
                <a:prstGeom prst="roundRect">
                  <a:avLst>
                    <a:gd name="adj" fmla="val 32458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7" name="AutoShape 175"/>
                <p:cNvSpPr>
                  <a:spLocks noChangeArrowheads="1"/>
                </p:cNvSpPr>
                <p:nvPr/>
              </p:nvSpPr>
              <p:spPr bwMode="auto">
                <a:xfrm rot="-2523617">
                  <a:off x="2623" y="2132"/>
                  <a:ext cx="43" cy="85"/>
                </a:xfrm>
                <a:prstGeom prst="roundRect">
                  <a:avLst>
                    <a:gd name="adj" fmla="val 16269"/>
                  </a:avLst>
                </a:prstGeom>
                <a:solidFill>
                  <a:schemeClr val="bg1"/>
                </a:solidFill>
                <a:ln w="19050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8" name="AutoShape 177"/>
                <p:cNvSpPr>
                  <a:spLocks noChangeArrowheads="1"/>
                </p:cNvSpPr>
                <p:nvPr/>
              </p:nvSpPr>
              <p:spPr bwMode="auto">
                <a:xfrm rot="900000">
                  <a:off x="2735" y="2306"/>
                  <a:ext cx="56" cy="23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9" name="AutoShape 178"/>
                <p:cNvSpPr>
                  <a:spLocks noChangeArrowheads="1"/>
                </p:cNvSpPr>
                <p:nvPr/>
              </p:nvSpPr>
              <p:spPr bwMode="auto">
                <a:xfrm rot="-1800000">
                  <a:off x="2830" y="2303"/>
                  <a:ext cx="56" cy="17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0" name="AutoShape 179"/>
                <p:cNvSpPr>
                  <a:spLocks noChangeArrowheads="1"/>
                </p:cNvSpPr>
                <p:nvPr/>
              </p:nvSpPr>
              <p:spPr bwMode="auto">
                <a:xfrm rot="-4500000">
                  <a:off x="2906" y="2379"/>
                  <a:ext cx="56" cy="14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1" name="AutoShape 180"/>
                <p:cNvSpPr>
                  <a:spLocks noChangeArrowheads="1"/>
                </p:cNvSpPr>
                <p:nvPr/>
              </p:nvSpPr>
              <p:spPr bwMode="auto">
                <a:xfrm rot="-2523617">
                  <a:off x="2623" y="2132"/>
                  <a:ext cx="43" cy="85"/>
                </a:xfrm>
                <a:prstGeom prst="roundRect">
                  <a:avLst>
                    <a:gd name="adj" fmla="val 16269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142" name="Oval 185"/>
              <p:cNvSpPr>
                <a:spLocks noChangeArrowheads="1"/>
              </p:cNvSpPr>
              <p:nvPr/>
            </p:nvSpPr>
            <p:spPr bwMode="auto">
              <a:xfrm>
                <a:off x="2701" y="2045"/>
                <a:ext cx="56" cy="5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3" name="Oval 186"/>
              <p:cNvSpPr>
                <a:spLocks noChangeArrowheads="1"/>
              </p:cNvSpPr>
              <p:nvPr/>
            </p:nvSpPr>
            <p:spPr bwMode="auto">
              <a:xfrm>
                <a:off x="2706" y="2065"/>
                <a:ext cx="29" cy="29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154" name="グループ化 153"/>
          <p:cNvGrpSpPr/>
          <p:nvPr/>
        </p:nvGrpSpPr>
        <p:grpSpPr>
          <a:xfrm>
            <a:off x="7829779" y="2742770"/>
            <a:ext cx="1605105" cy="1605105"/>
            <a:chOff x="5718085" y="2439988"/>
            <a:chExt cx="1035115" cy="1035115"/>
          </a:xfrm>
        </p:grpSpPr>
        <p:sp>
          <p:nvSpPr>
            <p:cNvPr id="155" name="禁止 154"/>
            <p:cNvSpPr/>
            <p:nvPr/>
          </p:nvSpPr>
          <p:spPr bwMode="auto">
            <a:xfrm>
              <a:off x="5718085" y="2439988"/>
              <a:ext cx="1035115" cy="1035115"/>
            </a:xfrm>
            <a:prstGeom prst="noSmoking">
              <a:avLst>
                <a:gd name="adj" fmla="val 6639"/>
              </a:avLst>
            </a:prstGeom>
            <a:solidFill>
              <a:srgbClr val="FF0000">
                <a:alpha val="50196"/>
              </a:srgbClr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grpSp>
          <p:nvGrpSpPr>
            <p:cNvPr id="156" name="グループ化 155"/>
            <p:cNvGrpSpPr/>
            <p:nvPr/>
          </p:nvGrpSpPr>
          <p:grpSpPr>
            <a:xfrm>
              <a:off x="5785977" y="2494757"/>
              <a:ext cx="963613" cy="902272"/>
              <a:chOff x="7698162" y="2347914"/>
              <a:chExt cx="963613" cy="902272"/>
            </a:xfrm>
          </p:grpSpPr>
          <p:grpSp>
            <p:nvGrpSpPr>
              <p:cNvPr id="157" name="Group 184"/>
              <p:cNvGrpSpPr>
                <a:grpSpLocks/>
              </p:cNvGrpSpPr>
              <p:nvPr/>
            </p:nvGrpSpPr>
            <p:grpSpPr bwMode="auto">
              <a:xfrm>
                <a:off x="7698162" y="2347914"/>
                <a:ext cx="963613" cy="873126"/>
                <a:chOff x="2403" y="1987"/>
                <a:chExt cx="607" cy="550"/>
              </a:xfrm>
            </p:grpSpPr>
            <p:sp>
              <p:nvSpPr>
                <p:cNvPr id="167" name="Oval 173"/>
                <p:cNvSpPr>
                  <a:spLocks noChangeArrowheads="1"/>
                </p:cNvSpPr>
                <p:nvPr/>
              </p:nvSpPr>
              <p:spPr bwMode="auto">
                <a:xfrm>
                  <a:off x="2749" y="1987"/>
                  <a:ext cx="142" cy="142"/>
                </a:xfrm>
                <a:prstGeom prst="ellipse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8" name="AutoShape 174"/>
                <p:cNvSpPr>
                  <a:spLocks noChangeArrowheads="1"/>
                </p:cNvSpPr>
                <p:nvPr/>
              </p:nvSpPr>
              <p:spPr bwMode="auto">
                <a:xfrm>
                  <a:off x="2751" y="2132"/>
                  <a:ext cx="114" cy="227"/>
                </a:xfrm>
                <a:prstGeom prst="roundRect">
                  <a:avLst>
                    <a:gd name="adj" fmla="val 32458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9" name="AutoShape 177"/>
                <p:cNvSpPr>
                  <a:spLocks noChangeArrowheads="1"/>
                </p:cNvSpPr>
                <p:nvPr/>
              </p:nvSpPr>
              <p:spPr bwMode="auto">
                <a:xfrm rot="900000">
                  <a:off x="2735" y="2306"/>
                  <a:ext cx="56" cy="23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0" name="AutoShape 178"/>
                <p:cNvSpPr>
                  <a:spLocks noChangeArrowheads="1"/>
                </p:cNvSpPr>
                <p:nvPr/>
              </p:nvSpPr>
              <p:spPr bwMode="auto">
                <a:xfrm rot="19800000">
                  <a:off x="2838" y="2303"/>
                  <a:ext cx="56" cy="17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1" name="AutoShape 179"/>
                <p:cNvSpPr>
                  <a:spLocks noChangeArrowheads="1"/>
                </p:cNvSpPr>
                <p:nvPr/>
              </p:nvSpPr>
              <p:spPr bwMode="auto">
                <a:xfrm rot="14865212">
                  <a:off x="2909" y="2348"/>
                  <a:ext cx="56" cy="14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2" name="Oval 173"/>
                <p:cNvSpPr>
                  <a:spLocks noChangeArrowheads="1"/>
                </p:cNvSpPr>
                <p:nvPr/>
              </p:nvSpPr>
              <p:spPr bwMode="auto">
                <a:xfrm>
                  <a:off x="2403" y="2415"/>
                  <a:ext cx="120" cy="120"/>
                </a:xfrm>
                <a:prstGeom prst="ellipse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58" name="グループ化 157"/>
              <p:cNvGrpSpPr/>
              <p:nvPr/>
            </p:nvGrpSpPr>
            <p:grpSpPr>
              <a:xfrm rot="11241370">
                <a:off x="8376287" y="2565003"/>
                <a:ext cx="212904" cy="161131"/>
                <a:chOff x="8396632" y="2550787"/>
                <a:chExt cx="212904" cy="161131"/>
              </a:xfrm>
            </p:grpSpPr>
            <p:sp>
              <p:nvSpPr>
                <p:cNvPr id="165" name="AutoShape 181"/>
                <p:cNvSpPr>
                  <a:spLocks noChangeArrowheads="1"/>
                </p:cNvSpPr>
                <p:nvPr/>
              </p:nvSpPr>
              <p:spPr bwMode="auto">
                <a:xfrm rot="3752802" flipH="1">
                  <a:off x="8485975" y="2566675"/>
                  <a:ext cx="61383" cy="18573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6" name="AutoShape 182"/>
                <p:cNvSpPr>
                  <a:spLocks noChangeArrowheads="1"/>
                </p:cNvSpPr>
                <p:nvPr/>
              </p:nvSpPr>
              <p:spPr bwMode="auto">
                <a:xfrm rot="9000000" flipH="1">
                  <a:off x="8396632" y="2550787"/>
                  <a:ext cx="57907" cy="16113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59" name="グループ化 158"/>
              <p:cNvGrpSpPr/>
              <p:nvPr/>
            </p:nvGrpSpPr>
            <p:grpSpPr>
              <a:xfrm rot="21285621">
                <a:off x="8140235" y="2587767"/>
                <a:ext cx="212904" cy="161131"/>
                <a:chOff x="8396632" y="2550787"/>
                <a:chExt cx="212904" cy="161131"/>
              </a:xfrm>
            </p:grpSpPr>
            <p:sp>
              <p:nvSpPr>
                <p:cNvPr id="163" name="AutoShape 181"/>
                <p:cNvSpPr>
                  <a:spLocks noChangeArrowheads="1"/>
                </p:cNvSpPr>
                <p:nvPr/>
              </p:nvSpPr>
              <p:spPr bwMode="auto">
                <a:xfrm rot="3752802" flipH="1">
                  <a:off x="8485975" y="2566675"/>
                  <a:ext cx="61383" cy="18573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4" name="AutoShape 182"/>
                <p:cNvSpPr>
                  <a:spLocks noChangeArrowheads="1"/>
                </p:cNvSpPr>
                <p:nvPr/>
              </p:nvSpPr>
              <p:spPr bwMode="auto">
                <a:xfrm rot="9000000" flipH="1">
                  <a:off x="8396632" y="2550787"/>
                  <a:ext cx="57907" cy="16113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60" name="グループ化 159"/>
              <p:cNvGrpSpPr/>
              <p:nvPr/>
            </p:nvGrpSpPr>
            <p:grpSpPr>
              <a:xfrm>
                <a:off x="7869260" y="3086894"/>
                <a:ext cx="310013" cy="163292"/>
                <a:chOff x="7658322" y="2517776"/>
                <a:chExt cx="512658" cy="270030"/>
              </a:xfrm>
            </p:grpSpPr>
            <p:sp>
              <p:nvSpPr>
                <p:cNvPr id="161" name="アーチ 160"/>
                <p:cNvSpPr/>
                <p:nvPr/>
              </p:nvSpPr>
              <p:spPr bwMode="auto">
                <a:xfrm>
                  <a:off x="7658322" y="2517776"/>
                  <a:ext cx="270030" cy="270030"/>
                </a:xfrm>
                <a:prstGeom prst="blockArc">
                  <a:avLst>
                    <a:gd name="adj1" fmla="val 14613771"/>
                    <a:gd name="adj2" fmla="val 0"/>
                    <a:gd name="adj3" fmla="val 1089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2" name="アーチ 161"/>
                <p:cNvSpPr/>
                <p:nvPr/>
              </p:nvSpPr>
              <p:spPr bwMode="auto">
                <a:xfrm>
                  <a:off x="7900950" y="2517776"/>
                  <a:ext cx="270030" cy="270030"/>
                </a:xfrm>
                <a:prstGeom prst="blockArc">
                  <a:avLst>
                    <a:gd name="adj1" fmla="val 10800000"/>
                    <a:gd name="adj2" fmla="val 0"/>
                    <a:gd name="adj3" fmla="val 1089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173" name="グループ化 172"/>
          <p:cNvGrpSpPr/>
          <p:nvPr/>
        </p:nvGrpSpPr>
        <p:grpSpPr>
          <a:xfrm>
            <a:off x="7867251" y="818201"/>
            <a:ext cx="1559011" cy="1447093"/>
            <a:chOff x="2882900" y="4238625"/>
            <a:chExt cx="1260475" cy="1169988"/>
          </a:xfrm>
        </p:grpSpPr>
        <p:sp>
          <p:nvSpPr>
            <p:cNvPr id="174" name="Freeform 203"/>
            <p:cNvSpPr>
              <a:spLocks/>
            </p:cNvSpPr>
            <p:nvPr/>
          </p:nvSpPr>
          <p:spPr bwMode="auto">
            <a:xfrm>
              <a:off x="3198813" y="4419600"/>
              <a:ext cx="628650" cy="809625"/>
            </a:xfrm>
            <a:custGeom>
              <a:avLst/>
              <a:gdLst>
                <a:gd name="T0" fmla="*/ 0 w 396"/>
                <a:gd name="T1" fmla="*/ 0 h 510"/>
                <a:gd name="T2" fmla="*/ 0 w 396"/>
                <a:gd name="T3" fmla="*/ 510 h 510"/>
                <a:gd name="T4" fmla="*/ 396 w 396"/>
                <a:gd name="T5" fmla="*/ 510 h 510"/>
                <a:gd name="T6" fmla="*/ 396 w 396"/>
                <a:gd name="T7" fmla="*/ 0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6" h="510">
                  <a:moveTo>
                    <a:pt x="0" y="0"/>
                  </a:moveTo>
                  <a:lnTo>
                    <a:pt x="0" y="510"/>
                  </a:lnTo>
                  <a:lnTo>
                    <a:pt x="396" y="510"/>
                  </a:lnTo>
                  <a:lnTo>
                    <a:pt x="396" y="0"/>
                  </a:lnTo>
                </a:path>
              </a:pathLst>
            </a:custGeom>
            <a:noFill/>
            <a:ln w="9525" cap="flat" cmpd="sng">
              <a:solidFill>
                <a:srgbClr val="FF0000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" name="Freeform 204"/>
            <p:cNvSpPr>
              <a:spLocks/>
            </p:cNvSpPr>
            <p:nvPr/>
          </p:nvSpPr>
          <p:spPr bwMode="auto">
            <a:xfrm>
              <a:off x="2882900" y="4238625"/>
              <a:ext cx="315913" cy="1169988"/>
            </a:xfrm>
            <a:custGeom>
              <a:avLst/>
              <a:gdLst>
                <a:gd name="T0" fmla="*/ 0 w 199"/>
                <a:gd name="T1" fmla="*/ 737 h 737"/>
                <a:gd name="T2" fmla="*/ 199 w 199"/>
                <a:gd name="T3" fmla="*/ 624 h 737"/>
                <a:gd name="T4" fmla="*/ 199 w 199"/>
                <a:gd name="T5" fmla="*/ 114 h 737"/>
                <a:gd name="T6" fmla="*/ 0 w 199"/>
                <a:gd name="T7" fmla="*/ 0 h 737"/>
                <a:gd name="T8" fmla="*/ 0 w 199"/>
                <a:gd name="T9" fmla="*/ 737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9" h="737">
                  <a:moveTo>
                    <a:pt x="0" y="737"/>
                  </a:moveTo>
                  <a:lnTo>
                    <a:pt x="199" y="624"/>
                  </a:lnTo>
                  <a:lnTo>
                    <a:pt x="199" y="114"/>
                  </a:lnTo>
                  <a:lnTo>
                    <a:pt x="0" y="0"/>
                  </a:lnTo>
                  <a:lnTo>
                    <a:pt x="0" y="737"/>
                  </a:lnTo>
                  <a:close/>
                </a:path>
              </a:pathLst>
            </a:custGeom>
            <a:solidFill>
              <a:srgbClr val="996633"/>
            </a:solidFill>
            <a:ln w="31750" cap="flat" cmpd="sng">
              <a:solidFill>
                <a:schemeClr val="bg2">
                  <a:lumMod val="50000"/>
                </a:schemeClr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6" name="Freeform 205"/>
            <p:cNvSpPr>
              <a:spLocks/>
            </p:cNvSpPr>
            <p:nvPr/>
          </p:nvSpPr>
          <p:spPr bwMode="auto">
            <a:xfrm flipH="1">
              <a:off x="3827463" y="4238625"/>
              <a:ext cx="315912" cy="1169988"/>
            </a:xfrm>
            <a:custGeom>
              <a:avLst/>
              <a:gdLst>
                <a:gd name="T0" fmla="*/ 0 w 199"/>
                <a:gd name="T1" fmla="*/ 737 h 737"/>
                <a:gd name="T2" fmla="*/ 199 w 199"/>
                <a:gd name="T3" fmla="*/ 624 h 737"/>
                <a:gd name="T4" fmla="*/ 199 w 199"/>
                <a:gd name="T5" fmla="*/ 114 h 737"/>
                <a:gd name="T6" fmla="*/ 0 w 199"/>
                <a:gd name="T7" fmla="*/ 0 h 737"/>
                <a:gd name="T8" fmla="*/ 0 w 199"/>
                <a:gd name="T9" fmla="*/ 737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9" h="737">
                  <a:moveTo>
                    <a:pt x="0" y="737"/>
                  </a:moveTo>
                  <a:lnTo>
                    <a:pt x="199" y="624"/>
                  </a:lnTo>
                  <a:lnTo>
                    <a:pt x="199" y="114"/>
                  </a:lnTo>
                  <a:lnTo>
                    <a:pt x="0" y="0"/>
                  </a:lnTo>
                  <a:lnTo>
                    <a:pt x="0" y="737"/>
                  </a:lnTo>
                  <a:close/>
                </a:path>
              </a:pathLst>
            </a:custGeom>
            <a:solidFill>
              <a:srgbClr val="996633"/>
            </a:solidFill>
            <a:ln w="31750" cap="flat" cmpd="sng">
              <a:solidFill>
                <a:schemeClr val="bg2">
                  <a:lumMod val="50000"/>
                </a:schemeClr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7" name="Freeform 206"/>
            <p:cNvSpPr>
              <a:spLocks/>
            </p:cNvSpPr>
            <p:nvPr/>
          </p:nvSpPr>
          <p:spPr bwMode="auto">
            <a:xfrm>
              <a:off x="2882900" y="5229225"/>
              <a:ext cx="1260475" cy="179388"/>
            </a:xfrm>
            <a:custGeom>
              <a:avLst/>
              <a:gdLst>
                <a:gd name="T0" fmla="*/ 0 w 794"/>
                <a:gd name="T1" fmla="*/ 113 h 113"/>
                <a:gd name="T2" fmla="*/ 199 w 794"/>
                <a:gd name="T3" fmla="*/ 0 h 113"/>
                <a:gd name="T4" fmla="*/ 595 w 794"/>
                <a:gd name="T5" fmla="*/ 0 h 113"/>
                <a:gd name="T6" fmla="*/ 794 w 794"/>
                <a:gd name="T7" fmla="*/ 113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94" h="113">
                  <a:moveTo>
                    <a:pt x="0" y="113"/>
                  </a:moveTo>
                  <a:lnTo>
                    <a:pt x="199" y="0"/>
                  </a:lnTo>
                  <a:lnTo>
                    <a:pt x="595" y="0"/>
                  </a:lnTo>
                  <a:lnTo>
                    <a:pt x="794" y="113"/>
                  </a:lnTo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100000">
                  <a:schemeClr val="bg1"/>
                </a:gs>
              </a:gsLst>
              <a:lin ang="5400000" scaled="0"/>
            </a:gradFill>
            <a:ln w="31750" cap="flat" cmpd="sng">
              <a:solidFill>
                <a:schemeClr val="bg2">
                  <a:lumMod val="50000"/>
                </a:schemeClr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178" name="Group 207"/>
            <p:cNvGrpSpPr>
              <a:grpSpLocks/>
            </p:cNvGrpSpPr>
            <p:nvPr/>
          </p:nvGrpSpPr>
          <p:grpSpPr bwMode="auto">
            <a:xfrm>
              <a:off x="3243263" y="4554538"/>
              <a:ext cx="539750" cy="539750"/>
              <a:chOff x="2922" y="2500"/>
              <a:chExt cx="397" cy="397"/>
            </a:xfrm>
            <a:solidFill>
              <a:srgbClr val="FF0000"/>
            </a:solidFill>
          </p:grpSpPr>
          <p:sp>
            <p:nvSpPr>
              <p:cNvPr id="179" name="AutoShape 208"/>
              <p:cNvSpPr>
                <a:spLocks noChangeArrowheads="1"/>
              </p:cNvSpPr>
              <p:nvPr/>
            </p:nvSpPr>
            <p:spPr bwMode="auto">
              <a:xfrm>
                <a:off x="2922" y="2500"/>
                <a:ext cx="397" cy="397"/>
              </a:xfrm>
              <a:custGeom>
                <a:avLst/>
                <a:gdLst>
                  <a:gd name="G0" fmla="+- 598 0 0"/>
                  <a:gd name="G1" fmla="+- 21600 0 598"/>
                  <a:gd name="G2" fmla="+- 21600 0 598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98" y="10800"/>
                    </a:moveTo>
                    <a:cubicBezTo>
                      <a:pt x="598" y="16434"/>
                      <a:pt x="5166" y="21002"/>
                      <a:pt x="10800" y="21002"/>
                    </a:cubicBezTo>
                    <a:cubicBezTo>
                      <a:pt x="16434" y="21002"/>
                      <a:pt x="21002" y="16434"/>
                      <a:pt x="21002" y="10800"/>
                    </a:cubicBezTo>
                    <a:cubicBezTo>
                      <a:pt x="21002" y="5166"/>
                      <a:pt x="16434" y="598"/>
                      <a:pt x="10800" y="598"/>
                    </a:cubicBezTo>
                    <a:cubicBezTo>
                      <a:pt x="5166" y="598"/>
                      <a:pt x="598" y="5166"/>
                      <a:pt x="598" y="1080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0" name="Oval 209"/>
              <p:cNvSpPr>
                <a:spLocks noChangeArrowheads="1"/>
              </p:cNvSpPr>
              <p:nvPr/>
            </p:nvSpPr>
            <p:spPr bwMode="auto">
              <a:xfrm>
                <a:off x="2944" y="2523"/>
                <a:ext cx="352" cy="352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1" name="Rectangle 210"/>
              <p:cNvSpPr>
                <a:spLocks noChangeArrowheads="1"/>
              </p:cNvSpPr>
              <p:nvPr/>
            </p:nvSpPr>
            <p:spPr bwMode="auto">
              <a:xfrm>
                <a:off x="2978" y="2670"/>
                <a:ext cx="285" cy="57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5" name="グループ化 4"/>
          <p:cNvGrpSpPr/>
          <p:nvPr/>
        </p:nvGrpSpPr>
        <p:grpSpPr>
          <a:xfrm>
            <a:off x="7878326" y="4644135"/>
            <a:ext cx="1661876" cy="1661873"/>
            <a:chOff x="-7589991" y="-295675"/>
            <a:chExt cx="7960678" cy="7960666"/>
          </a:xfrm>
        </p:grpSpPr>
        <p:sp>
          <p:nvSpPr>
            <p:cNvPr id="190" name="AutoShape 704"/>
            <p:cNvSpPr>
              <a:spLocks noChangeArrowheads="1"/>
            </p:cNvSpPr>
            <p:nvPr/>
          </p:nvSpPr>
          <p:spPr bwMode="auto">
            <a:xfrm>
              <a:off x="-7589991" y="-295675"/>
              <a:ext cx="7960678" cy="7960666"/>
            </a:xfrm>
            <a:custGeom>
              <a:avLst/>
              <a:gdLst>
                <a:gd name="G0" fmla="+- 2072 0 0"/>
                <a:gd name="G1" fmla="*/ G0 2 1"/>
                <a:gd name="G2" fmla="+- 21600 0 G1"/>
                <a:gd name="G3" fmla="*/ G2 G2 1"/>
                <a:gd name="G4" fmla="*/ G0 G0 1"/>
                <a:gd name="G5" fmla="+- G3 0 G4"/>
                <a:gd name="G6" fmla="*/ G5 1 8"/>
                <a:gd name="G7" fmla="sqrt G6"/>
                <a:gd name="G8" fmla="*/ G4 1 8"/>
                <a:gd name="G9" fmla="sqrt G8"/>
                <a:gd name="G10" fmla="+- G7 G9 0"/>
                <a:gd name="G11" fmla="+- G7 0 G9"/>
                <a:gd name="G12" fmla="+- G10 10800 0"/>
                <a:gd name="G13" fmla="+- 10800 0 G10"/>
                <a:gd name="G14" fmla="+- G11 10800 0"/>
                <a:gd name="G15" fmla="+- 10800 0 G11"/>
                <a:gd name="G16" fmla="+- 21600 0 G0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7660" y="16195"/>
                  </a:moveTo>
                  <a:cubicBezTo>
                    <a:pt x="18870" y="14657"/>
                    <a:pt x="19528" y="12757"/>
                    <a:pt x="19528" y="10800"/>
                  </a:cubicBezTo>
                  <a:cubicBezTo>
                    <a:pt x="19528" y="5979"/>
                    <a:pt x="15620" y="2072"/>
                    <a:pt x="10800" y="2072"/>
                  </a:cubicBezTo>
                  <a:cubicBezTo>
                    <a:pt x="8842" y="2071"/>
                    <a:pt x="6942" y="2729"/>
                    <a:pt x="5404" y="3939"/>
                  </a:cubicBezTo>
                  <a:close/>
                  <a:moveTo>
                    <a:pt x="3939" y="5404"/>
                  </a:moveTo>
                  <a:cubicBezTo>
                    <a:pt x="2729" y="6942"/>
                    <a:pt x="2072" y="8842"/>
                    <a:pt x="2072" y="10799"/>
                  </a:cubicBezTo>
                  <a:cubicBezTo>
                    <a:pt x="2072" y="15620"/>
                    <a:pt x="5979" y="19528"/>
                    <a:pt x="10800" y="19528"/>
                  </a:cubicBezTo>
                  <a:cubicBezTo>
                    <a:pt x="12757" y="19528"/>
                    <a:pt x="14657" y="18870"/>
                    <a:pt x="16195" y="17660"/>
                  </a:cubicBez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grpSp>
          <p:nvGrpSpPr>
            <p:cNvPr id="4" name="グループ化 3"/>
            <p:cNvGrpSpPr/>
            <p:nvPr/>
          </p:nvGrpSpPr>
          <p:grpSpPr>
            <a:xfrm>
              <a:off x="-5893204" y="818405"/>
              <a:ext cx="4749104" cy="5493894"/>
              <a:chOff x="-5400762" y="818405"/>
              <a:chExt cx="4256661" cy="4924222"/>
            </a:xfrm>
          </p:grpSpPr>
          <p:grpSp>
            <p:nvGrpSpPr>
              <p:cNvPr id="191" name="Group 705"/>
              <p:cNvGrpSpPr>
                <a:grpSpLocks/>
              </p:cNvGrpSpPr>
              <p:nvPr/>
            </p:nvGrpSpPr>
            <p:grpSpPr bwMode="auto">
              <a:xfrm>
                <a:off x="-4858090" y="818405"/>
                <a:ext cx="3713989" cy="3727638"/>
                <a:chOff x="489" y="1979"/>
                <a:chExt cx="544" cy="546"/>
              </a:xfrm>
            </p:grpSpPr>
            <p:sp>
              <p:nvSpPr>
                <p:cNvPr id="192" name="Oval 692"/>
                <p:cNvSpPr>
                  <a:spLocks noChangeArrowheads="1"/>
                </p:cNvSpPr>
                <p:nvPr/>
              </p:nvSpPr>
              <p:spPr bwMode="auto">
                <a:xfrm>
                  <a:off x="489" y="1979"/>
                  <a:ext cx="544" cy="544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chemeClr val="bg1">
                        <a:gamma/>
                        <a:shade val="85882"/>
                        <a:invGamma/>
                      </a:schemeClr>
                    </a:gs>
                  </a:gsLst>
                  <a:path path="shape">
                    <a:fillToRect l="50000" t="50000" r="50000" b="50000"/>
                  </a:path>
                </a:gra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3" name="AutoShape 694"/>
                <p:cNvSpPr>
                  <a:spLocks noChangeArrowheads="1"/>
                </p:cNvSpPr>
                <p:nvPr/>
              </p:nvSpPr>
              <p:spPr bwMode="auto">
                <a:xfrm>
                  <a:off x="671" y="2160"/>
                  <a:ext cx="182" cy="173"/>
                </a:xfrm>
                <a:prstGeom prst="pentagon">
                  <a:avLst/>
                </a:pr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4" name="AutoShape 695"/>
                <p:cNvSpPr>
                  <a:spLocks noChangeArrowheads="1"/>
                </p:cNvSpPr>
                <p:nvPr/>
              </p:nvSpPr>
              <p:spPr bwMode="auto">
                <a:xfrm rot="19050154">
                  <a:off x="500" y="2043"/>
                  <a:ext cx="182" cy="57"/>
                </a:xfrm>
                <a:prstGeom prst="pentagon">
                  <a:avLst/>
                </a:pr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5" name="AutoShape 697"/>
                <p:cNvSpPr>
                  <a:spLocks noChangeArrowheads="1"/>
                </p:cNvSpPr>
                <p:nvPr/>
              </p:nvSpPr>
              <p:spPr bwMode="auto">
                <a:xfrm rot="15063289">
                  <a:off x="438" y="2303"/>
                  <a:ext cx="182" cy="57"/>
                </a:xfrm>
                <a:prstGeom prst="pentagon">
                  <a:avLst/>
                </a:pr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6" name="AutoShape 698"/>
                <p:cNvSpPr>
                  <a:spLocks noChangeArrowheads="1"/>
                </p:cNvSpPr>
                <p:nvPr/>
              </p:nvSpPr>
              <p:spPr bwMode="auto">
                <a:xfrm rot="10800000">
                  <a:off x="670" y="2468"/>
                  <a:ext cx="182" cy="57"/>
                </a:xfrm>
                <a:prstGeom prst="pentagon">
                  <a:avLst/>
                </a:pr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7" name="AutoShape 699"/>
                <p:cNvSpPr>
                  <a:spLocks noChangeArrowheads="1"/>
                </p:cNvSpPr>
                <p:nvPr/>
              </p:nvSpPr>
              <p:spPr bwMode="auto">
                <a:xfrm rot="2549008" flipH="1">
                  <a:off x="836" y="2041"/>
                  <a:ext cx="182" cy="57"/>
                </a:xfrm>
                <a:prstGeom prst="pentagon">
                  <a:avLst/>
                </a:pr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8" name="AutoShape 700"/>
                <p:cNvSpPr>
                  <a:spLocks noChangeArrowheads="1"/>
                </p:cNvSpPr>
                <p:nvPr/>
              </p:nvSpPr>
              <p:spPr bwMode="auto">
                <a:xfrm rot="6536711" flipH="1">
                  <a:off x="905" y="2298"/>
                  <a:ext cx="182" cy="57"/>
                </a:xfrm>
                <a:prstGeom prst="pentagon">
                  <a:avLst/>
                </a:pr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" name="グループ化 2"/>
              <p:cNvGrpSpPr/>
              <p:nvPr/>
            </p:nvGrpSpPr>
            <p:grpSpPr>
              <a:xfrm>
                <a:off x="-5400762" y="3484002"/>
                <a:ext cx="2258628" cy="2258625"/>
                <a:chOff x="-5714317" y="3725719"/>
                <a:chExt cx="2258628" cy="2258625"/>
              </a:xfrm>
            </p:grpSpPr>
            <p:sp>
              <p:nvSpPr>
                <p:cNvPr id="199" name="Oval 692"/>
                <p:cNvSpPr>
                  <a:spLocks noChangeArrowheads="1"/>
                </p:cNvSpPr>
                <p:nvPr/>
              </p:nvSpPr>
              <p:spPr bwMode="auto">
                <a:xfrm>
                  <a:off x="-5714317" y="3725719"/>
                  <a:ext cx="2258628" cy="2258625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chemeClr val="bg1">
                        <a:gamma/>
                        <a:shade val="85882"/>
                        <a:invGamma/>
                      </a:schemeClr>
                    </a:gs>
                  </a:gsLst>
                  <a:path path="shape">
                    <a:fillToRect l="50000" t="50000" r="50000" b="50000"/>
                  </a:path>
                </a:gra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" name="月 1"/>
                <p:cNvSpPr/>
                <p:nvPr/>
              </p:nvSpPr>
              <p:spPr bwMode="auto">
                <a:xfrm rot="18956220">
                  <a:off x="-4542503" y="3801501"/>
                  <a:ext cx="542110" cy="1516813"/>
                </a:xfrm>
                <a:prstGeom prst="moon">
                  <a:avLst>
                    <a:gd name="adj" fmla="val 22971"/>
                  </a:avLst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1" name="月 200"/>
                <p:cNvSpPr/>
                <p:nvPr/>
              </p:nvSpPr>
              <p:spPr bwMode="auto">
                <a:xfrm rot="8100000">
                  <a:off x="-5169078" y="4441029"/>
                  <a:ext cx="542110" cy="1516813"/>
                </a:xfrm>
                <a:prstGeom prst="moon">
                  <a:avLst>
                    <a:gd name="adj" fmla="val 22971"/>
                  </a:avLst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232" name="グループ化 231"/>
          <p:cNvGrpSpPr/>
          <p:nvPr/>
        </p:nvGrpSpPr>
        <p:grpSpPr>
          <a:xfrm>
            <a:off x="2158043" y="2682065"/>
            <a:ext cx="1789431" cy="1789432"/>
            <a:chOff x="220977" y="1906073"/>
            <a:chExt cx="3182408" cy="3182410"/>
          </a:xfrm>
        </p:grpSpPr>
        <p:grpSp>
          <p:nvGrpSpPr>
            <p:cNvPr id="233" name="グループ化 232"/>
            <p:cNvGrpSpPr/>
            <p:nvPr/>
          </p:nvGrpSpPr>
          <p:grpSpPr>
            <a:xfrm>
              <a:off x="497504" y="2353643"/>
              <a:ext cx="2565286" cy="2240000"/>
              <a:chOff x="497504" y="2353643"/>
              <a:chExt cx="2565286" cy="2240000"/>
            </a:xfrm>
          </p:grpSpPr>
          <p:grpSp>
            <p:nvGrpSpPr>
              <p:cNvPr id="235" name="グループ化 234"/>
              <p:cNvGrpSpPr/>
              <p:nvPr/>
            </p:nvGrpSpPr>
            <p:grpSpPr>
              <a:xfrm>
                <a:off x="1802650" y="2468424"/>
                <a:ext cx="1260140" cy="1905680"/>
                <a:chOff x="4907995" y="2468424"/>
                <a:chExt cx="1260140" cy="1905680"/>
              </a:xfrm>
            </p:grpSpPr>
            <p:sp>
              <p:nvSpPr>
                <p:cNvPr id="251" name="1 つの角を丸めた四角形 250"/>
                <p:cNvSpPr/>
                <p:nvPr/>
              </p:nvSpPr>
              <p:spPr bwMode="auto">
                <a:xfrm rot="16200000">
                  <a:off x="5102242" y="2919552"/>
                  <a:ext cx="810090" cy="225025"/>
                </a:xfrm>
                <a:prstGeom prst="snipRoundRect">
                  <a:avLst>
                    <a:gd name="adj1" fmla="val 16667"/>
                    <a:gd name="adj2" fmla="val 50000"/>
                  </a:avLst>
                </a:prstGeom>
                <a:solidFill>
                  <a:srgbClr val="FFFF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2" name="1 つの角を丸めた四角形 251"/>
                <p:cNvSpPr/>
                <p:nvPr/>
              </p:nvSpPr>
              <p:spPr bwMode="auto">
                <a:xfrm rot="16200000">
                  <a:off x="5360418" y="2962708"/>
                  <a:ext cx="810090" cy="225025"/>
                </a:xfrm>
                <a:prstGeom prst="snipRoundRect">
                  <a:avLst>
                    <a:gd name="adj1" fmla="val 16667"/>
                    <a:gd name="adj2" fmla="val 50000"/>
                  </a:avLst>
                </a:prstGeom>
                <a:solidFill>
                  <a:srgbClr val="FFFF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3" name="1 つの角を丸めた四角形 252"/>
                <p:cNvSpPr/>
                <p:nvPr/>
              </p:nvSpPr>
              <p:spPr bwMode="auto">
                <a:xfrm rot="16200000">
                  <a:off x="4910367" y="2760956"/>
                  <a:ext cx="810090" cy="225025"/>
                </a:xfrm>
                <a:prstGeom prst="snipRoundRect">
                  <a:avLst>
                    <a:gd name="adj1" fmla="val 16667"/>
                    <a:gd name="adj2" fmla="val 50000"/>
                  </a:avLst>
                </a:prstGeom>
                <a:solidFill>
                  <a:srgbClr val="FFFF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4" name="1 つの角を丸めた四角形 253"/>
                <p:cNvSpPr/>
                <p:nvPr/>
              </p:nvSpPr>
              <p:spPr bwMode="auto">
                <a:xfrm rot="16200000">
                  <a:off x="4795483" y="3181472"/>
                  <a:ext cx="810090" cy="225025"/>
                </a:xfrm>
                <a:prstGeom prst="snipRoundRect">
                  <a:avLst>
                    <a:gd name="adj1" fmla="val 16667"/>
                    <a:gd name="adj2" fmla="val 50000"/>
                  </a:avLst>
                </a:prstGeom>
                <a:solidFill>
                  <a:srgbClr val="FFFF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5" name="1 つの角を丸めた四角形 254"/>
                <p:cNvSpPr/>
                <p:nvPr/>
              </p:nvSpPr>
              <p:spPr bwMode="auto">
                <a:xfrm rot="16200000">
                  <a:off x="5212383" y="3138316"/>
                  <a:ext cx="810090" cy="225025"/>
                </a:xfrm>
                <a:prstGeom prst="snipRoundRect">
                  <a:avLst>
                    <a:gd name="adj1" fmla="val 16667"/>
                    <a:gd name="adj2" fmla="val 50000"/>
                  </a:avLst>
                </a:prstGeom>
                <a:solidFill>
                  <a:srgbClr val="FFFF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6" name="1 つの角を丸めた四角形 255"/>
                <p:cNvSpPr/>
                <p:nvPr/>
              </p:nvSpPr>
              <p:spPr bwMode="auto">
                <a:xfrm rot="16200000">
                  <a:off x="5470559" y="3181472"/>
                  <a:ext cx="810090" cy="225025"/>
                </a:xfrm>
                <a:prstGeom prst="snipRoundRect">
                  <a:avLst>
                    <a:gd name="adj1" fmla="val 16667"/>
                    <a:gd name="adj2" fmla="val 50000"/>
                  </a:avLst>
                </a:prstGeom>
                <a:solidFill>
                  <a:srgbClr val="FFFF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7" name="1 つの角を丸めた四角形 256"/>
                <p:cNvSpPr/>
                <p:nvPr/>
              </p:nvSpPr>
              <p:spPr bwMode="auto">
                <a:xfrm rot="16200000">
                  <a:off x="5020508" y="2979720"/>
                  <a:ext cx="810090" cy="225025"/>
                </a:xfrm>
                <a:prstGeom prst="snipRoundRect">
                  <a:avLst>
                    <a:gd name="adj1" fmla="val 16667"/>
                    <a:gd name="adj2" fmla="val 50000"/>
                  </a:avLst>
                </a:prstGeom>
                <a:solidFill>
                  <a:srgbClr val="FFFF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8" name="台形 257"/>
                <p:cNvSpPr/>
                <p:nvPr/>
              </p:nvSpPr>
              <p:spPr bwMode="auto">
                <a:xfrm flipV="1">
                  <a:off x="4907995" y="3338989"/>
                  <a:ext cx="1260140" cy="1035115"/>
                </a:xfrm>
                <a:prstGeom prst="trapezoid">
                  <a:avLst>
                    <a:gd name="adj" fmla="val 16791"/>
                  </a:avLst>
                </a:prstGeom>
                <a:solidFill>
                  <a:srgbClr val="FFC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36" name="グループ化 235"/>
              <p:cNvGrpSpPr/>
              <p:nvPr/>
            </p:nvGrpSpPr>
            <p:grpSpPr>
              <a:xfrm>
                <a:off x="497504" y="2353643"/>
                <a:ext cx="1350150" cy="2020462"/>
                <a:chOff x="2297705" y="2353643"/>
                <a:chExt cx="1350150" cy="2020462"/>
              </a:xfrm>
            </p:grpSpPr>
            <p:sp>
              <p:nvSpPr>
                <p:cNvPr id="245" name="正方形/長方形 244"/>
                <p:cNvSpPr/>
                <p:nvPr/>
              </p:nvSpPr>
              <p:spPr bwMode="auto">
                <a:xfrm rot="20700000">
                  <a:off x="2493407" y="2353643"/>
                  <a:ext cx="135015" cy="1305145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6" name="台形 245"/>
                <p:cNvSpPr/>
                <p:nvPr/>
              </p:nvSpPr>
              <p:spPr bwMode="auto">
                <a:xfrm flipV="1">
                  <a:off x="2342711" y="2933945"/>
                  <a:ext cx="1260140" cy="1440160"/>
                </a:xfrm>
                <a:prstGeom prst="trapezoid">
                  <a:avLst>
                    <a:gd name="adj" fmla="val 16791"/>
                  </a:avLst>
                </a:prstGeom>
                <a:solidFill>
                  <a:srgbClr val="FF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7" name="片側の 2 つの角を丸めた四角形 246"/>
                <p:cNvSpPr/>
                <p:nvPr/>
              </p:nvSpPr>
              <p:spPr bwMode="auto">
                <a:xfrm>
                  <a:off x="2297705" y="2843935"/>
                  <a:ext cx="1350150" cy="90010"/>
                </a:xfrm>
                <a:prstGeom prst="round2SameRect">
                  <a:avLst/>
                </a:pr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48" name="グループ化 247"/>
                <p:cNvGrpSpPr/>
                <p:nvPr/>
              </p:nvGrpSpPr>
              <p:grpSpPr>
                <a:xfrm>
                  <a:off x="3053872" y="2969024"/>
                  <a:ext cx="289333" cy="1365234"/>
                  <a:chOff x="2791746" y="2969024"/>
                  <a:chExt cx="551460" cy="1365234"/>
                </a:xfrm>
              </p:grpSpPr>
              <p:sp>
                <p:nvSpPr>
                  <p:cNvPr id="249" name="大波 248"/>
                  <p:cNvSpPr/>
                  <p:nvPr/>
                </p:nvSpPr>
                <p:spPr bwMode="auto">
                  <a:xfrm rot="5400000">
                    <a:off x="2515923" y="3506975"/>
                    <a:ext cx="1365233" cy="289332"/>
                  </a:xfrm>
                  <a:prstGeom prst="wave">
                    <a:avLst/>
                  </a:prstGeom>
                  <a:solidFill>
                    <a:schemeClr val="bg1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0" name="大波 249"/>
                  <p:cNvSpPr/>
                  <p:nvPr/>
                </p:nvSpPr>
                <p:spPr bwMode="auto">
                  <a:xfrm rot="5400000">
                    <a:off x="2253795" y="3506976"/>
                    <a:ext cx="1365233" cy="289332"/>
                  </a:xfrm>
                  <a:prstGeom prst="wave">
                    <a:avLst/>
                  </a:prstGeom>
                  <a:solidFill>
                    <a:schemeClr val="bg1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237" name="グループ化 236"/>
              <p:cNvGrpSpPr/>
              <p:nvPr/>
            </p:nvGrpSpPr>
            <p:grpSpPr>
              <a:xfrm>
                <a:off x="1127574" y="3699804"/>
                <a:ext cx="1698526" cy="893839"/>
                <a:chOff x="4107721" y="3298209"/>
                <a:chExt cx="1698526" cy="893839"/>
              </a:xfrm>
            </p:grpSpPr>
            <p:sp>
              <p:nvSpPr>
                <p:cNvPr id="238" name="片側の 2 つの角を丸めた四角形 237"/>
                <p:cNvSpPr/>
                <p:nvPr/>
              </p:nvSpPr>
              <p:spPr bwMode="auto">
                <a:xfrm rot="10800000">
                  <a:off x="4232917" y="3877606"/>
                  <a:ext cx="1422775" cy="314442"/>
                </a:xfrm>
                <a:prstGeom prst="round2SameRect">
                  <a:avLst>
                    <a:gd name="adj1" fmla="val 50000"/>
                    <a:gd name="adj2" fmla="val 22015"/>
                  </a:avLst>
                </a:prstGeom>
                <a:solidFill>
                  <a:srgbClr val="FFC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9" name="爆発 2 238"/>
                <p:cNvSpPr/>
                <p:nvPr/>
              </p:nvSpPr>
              <p:spPr bwMode="auto">
                <a:xfrm rot="1441897">
                  <a:off x="5047600" y="3610739"/>
                  <a:ext cx="758647" cy="405045"/>
                </a:xfrm>
                <a:prstGeom prst="irregularSeal2">
                  <a:avLst/>
                </a:prstGeom>
                <a:solidFill>
                  <a:srgbClr val="92D05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0" name="爆発 2 239"/>
                <p:cNvSpPr/>
                <p:nvPr/>
              </p:nvSpPr>
              <p:spPr bwMode="auto">
                <a:xfrm rot="175034">
                  <a:off x="4107721" y="3610739"/>
                  <a:ext cx="758647" cy="405045"/>
                </a:xfrm>
                <a:prstGeom prst="irregularSeal2">
                  <a:avLst/>
                </a:prstGeom>
                <a:solidFill>
                  <a:srgbClr val="92D05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1" name="爆発 2 240"/>
                <p:cNvSpPr/>
                <p:nvPr/>
              </p:nvSpPr>
              <p:spPr bwMode="auto">
                <a:xfrm rot="664015">
                  <a:off x="4564982" y="3614000"/>
                  <a:ext cx="758647" cy="405045"/>
                </a:xfrm>
                <a:prstGeom prst="irregularSeal2">
                  <a:avLst/>
                </a:prstGeom>
                <a:solidFill>
                  <a:srgbClr val="92D05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2" name="角丸四角形 241"/>
                <p:cNvSpPr/>
                <p:nvPr/>
              </p:nvSpPr>
              <p:spPr bwMode="auto">
                <a:xfrm>
                  <a:off x="4291732" y="3612651"/>
                  <a:ext cx="1305145" cy="18020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C0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3" name="角丸四角形 242"/>
                <p:cNvSpPr/>
                <p:nvPr/>
              </p:nvSpPr>
              <p:spPr bwMode="auto">
                <a:xfrm>
                  <a:off x="4232917" y="3737921"/>
                  <a:ext cx="1422776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FF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4" name="片側の 2 つの角を丸めた四角形 243"/>
                <p:cNvSpPr/>
                <p:nvPr/>
              </p:nvSpPr>
              <p:spPr bwMode="auto">
                <a:xfrm>
                  <a:off x="4232920" y="3298209"/>
                  <a:ext cx="1422775" cy="314442"/>
                </a:xfrm>
                <a:prstGeom prst="round2SameRect">
                  <a:avLst>
                    <a:gd name="adj1" fmla="val 50000"/>
                    <a:gd name="adj2" fmla="val 22015"/>
                  </a:avLst>
                </a:prstGeom>
                <a:solidFill>
                  <a:srgbClr val="FFC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234" name="乗算記号 233"/>
            <p:cNvSpPr/>
            <p:nvPr/>
          </p:nvSpPr>
          <p:spPr bwMode="auto">
            <a:xfrm>
              <a:off x="220977" y="1906073"/>
              <a:ext cx="3182408" cy="3182410"/>
            </a:xfrm>
            <a:prstGeom prst="mathMultiply">
              <a:avLst>
                <a:gd name="adj1" fmla="val 21092"/>
              </a:avLst>
            </a:prstGeom>
            <a:solidFill>
              <a:srgbClr val="FF0066">
                <a:alpha val="50196"/>
              </a:srgbClr>
            </a:solidFill>
            <a:ln w="38100">
              <a:solidFill>
                <a:schemeClr val="bg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latin typeface="+mn-lt"/>
                <a:ea typeface="+mn-ea"/>
              </a:endParaRPr>
            </a:p>
          </p:txBody>
        </p:sp>
      </p:grpSp>
      <p:grpSp>
        <p:nvGrpSpPr>
          <p:cNvPr id="259" name="グループ化 258"/>
          <p:cNvGrpSpPr/>
          <p:nvPr/>
        </p:nvGrpSpPr>
        <p:grpSpPr>
          <a:xfrm>
            <a:off x="2307132" y="1131623"/>
            <a:ext cx="1534630" cy="1169426"/>
            <a:chOff x="4321881" y="2748637"/>
            <a:chExt cx="2693294" cy="2052357"/>
          </a:xfrm>
        </p:grpSpPr>
        <p:grpSp>
          <p:nvGrpSpPr>
            <p:cNvPr id="260" name="グループ化 259"/>
            <p:cNvGrpSpPr/>
            <p:nvPr/>
          </p:nvGrpSpPr>
          <p:grpSpPr>
            <a:xfrm rot="20700000">
              <a:off x="4321881" y="2748637"/>
              <a:ext cx="1845205" cy="1382730"/>
              <a:chOff x="4321881" y="2925677"/>
              <a:chExt cx="1845205" cy="1382730"/>
            </a:xfrm>
          </p:grpSpPr>
          <p:grpSp>
            <p:nvGrpSpPr>
              <p:cNvPr id="275" name="グループ化 274"/>
              <p:cNvGrpSpPr/>
              <p:nvPr/>
            </p:nvGrpSpPr>
            <p:grpSpPr>
              <a:xfrm>
                <a:off x="4321881" y="2925677"/>
                <a:ext cx="1845205" cy="1382730"/>
                <a:chOff x="4322930" y="2943117"/>
                <a:chExt cx="1845205" cy="1382730"/>
              </a:xfrm>
              <a:solidFill>
                <a:schemeClr val="tx1"/>
              </a:solidFill>
            </p:grpSpPr>
            <p:sp>
              <p:nvSpPr>
                <p:cNvPr id="287" name="角丸四角形 286"/>
                <p:cNvSpPr/>
                <p:nvPr/>
              </p:nvSpPr>
              <p:spPr bwMode="auto">
                <a:xfrm>
                  <a:off x="4532962" y="2943117"/>
                  <a:ext cx="256208" cy="135015"/>
                </a:xfrm>
                <a:prstGeom prst="roundRect">
                  <a:avLst>
                    <a:gd name="adj" fmla="val 20768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8" name="角丸四角形 287"/>
                <p:cNvSpPr/>
                <p:nvPr/>
              </p:nvSpPr>
              <p:spPr bwMode="auto">
                <a:xfrm>
                  <a:off x="4504146" y="3004905"/>
                  <a:ext cx="313840" cy="135015"/>
                </a:xfrm>
                <a:prstGeom prst="roundRect">
                  <a:avLst>
                    <a:gd name="adj" fmla="val 20768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9" name="角丸四角形 288"/>
                <p:cNvSpPr/>
                <p:nvPr/>
              </p:nvSpPr>
              <p:spPr bwMode="auto">
                <a:xfrm>
                  <a:off x="4727975" y="2978950"/>
                  <a:ext cx="241221" cy="135015"/>
                </a:xfrm>
                <a:prstGeom prst="roundRect">
                  <a:avLst>
                    <a:gd name="adj" fmla="val 20768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0" name="角丸四角形 289"/>
                <p:cNvSpPr/>
                <p:nvPr/>
              </p:nvSpPr>
              <p:spPr bwMode="auto">
                <a:xfrm>
                  <a:off x="5673080" y="3004905"/>
                  <a:ext cx="313840" cy="135015"/>
                </a:xfrm>
                <a:prstGeom prst="roundRect">
                  <a:avLst>
                    <a:gd name="adj" fmla="val 20768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1" name="角丸四角形 290"/>
                <p:cNvSpPr/>
                <p:nvPr/>
              </p:nvSpPr>
              <p:spPr bwMode="auto">
                <a:xfrm>
                  <a:off x="4322930" y="3068960"/>
                  <a:ext cx="1845205" cy="1256887"/>
                </a:xfrm>
                <a:prstGeom prst="roundRect">
                  <a:avLst>
                    <a:gd name="adj" fmla="val 9998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76" name="グループ化 275"/>
              <p:cNvGrpSpPr/>
              <p:nvPr/>
            </p:nvGrpSpPr>
            <p:grpSpPr>
              <a:xfrm>
                <a:off x="4321881" y="2925677"/>
                <a:ext cx="1845205" cy="1382730"/>
                <a:chOff x="4322930" y="2943117"/>
                <a:chExt cx="1845205" cy="1382730"/>
              </a:xfrm>
            </p:grpSpPr>
            <p:sp>
              <p:nvSpPr>
                <p:cNvPr id="277" name="角丸四角形 276"/>
                <p:cNvSpPr/>
                <p:nvPr/>
              </p:nvSpPr>
              <p:spPr bwMode="auto">
                <a:xfrm>
                  <a:off x="4532962" y="2943117"/>
                  <a:ext cx="256208" cy="135015"/>
                </a:xfrm>
                <a:prstGeom prst="roundRect">
                  <a:avLst>
                    <a:gd name="adj" fmla="val 20768"/>
                  </a:avLst>
                </a:prstGeom>
                <a:solidFill>
                  <a:schemeClr val="bg1">
                    <a:lumMod val="75000"/>
                  </a:schemeClr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8" name="角丸四角形 277"/>
                <p:cNvSpPr/>
                <p:nvPr/>
              </p:nvSpPr>
              <p:spPr bwMode="auto">
                <a:xfrm>
                  <a:off x="4504146" y="3004905"/>
                  <a:ext cx="313840" cy="135015"/>
                </a:xfrm>
                <a:prstGeom prst="roundRect">
                  <a:avLst>
                    <a:gd name="adj" fmla="val 20768"/>
                  </a:avLst>
                </a:prstGeom>
                <a:solidFill>
                  <a:schemeClr val="bg1">
                    <a:lumMod val="75000"/>
                  </a:schemeClr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9" name="角丸四角形 278"/>
                <p:cNvSpPr/>
                <p:nvPr/>
              </p:nvSpPr>
              <p:spPr bwMode="auto">
                <a:xfrm>
                  <a:off x="4727975" y="2978950"/>
                  <a:ext cx="241221" cy="135015"/>
                </a:xfrm>
                <a:prstGeom prst="roundRect">
                  <a:avLst>
                    <a:gd name="adj" fmla="val 20768"/>
                  </a:avLst>
                </a:prstGeom>
                <a:solidFill>
                  <a:schemeClr val="bg1">
                    <a:lumMod val="75000"/>
                  </a:schemeClr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0" name="角丸四角形 279"/>
                <p:cNvSpPr/>
                <p:nvPr/>
              </p:nvSpPr>
              <p:spPr bwMode="auto">
                <a:xfrm>
                  <a:off x="5673080" y="3004905"/>
                  <a:ext cx="313840" cy="135015"/>
                </a:xfrm>
                <a:prstGeom prst="roundRect">
                  <a:avLst>
                    <a:gd name="adj" fmla="val 20768"/>
                  </a:avLst>
                </a:prstGeom>
                <a:solidFill>
                  <a:schemeClr val="bg1">
                    <a:lumMod val="75000"/>
                  </a:schemeClr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1" name="角丸四角形 280"/>
                <p:cNvSpPr/>
                <p:nvPr/>
              </p:nvSpPr>
              <p:spPr bwMode="auto">
                <a:xfrm>
                  <a:off x="4322930" y="3068960"/>
                  <a:ext cx="1845205" cy="1256887"/>
                </a:xfrm>
                <a:prstGeom prst="roundRect">
                  <a:avLst>
                    <a:gd name="adj" fmla="val 9998"/>
                  </a:avLst>
                </a:prstGeom>
                <a:solidFill>
                  <a:schemeClr val="bg1">
                    <a:lumMod val="75000"/>
                  </a:schemeClr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2" name="正方形/長方形 281"/>
                <p:cNvSpPr/>
                <p:nvPr/>
              </p:nvSpPr>
              <p:spPr bwMode="auto">
                <a:xfrm>
                  <a:off x="4322930" y="3248980"/>
                  <a:ext cx="1845205" cy="945105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3" name="円/楕円 282"/>
                <p:cNvSpPr/>
                <p:nvPr/>
              </p:nvSpPr>
              <p:spPr bwMode="auto">
                <a:xfrm>
                  <a:off x="4780712" y="3229092"/>
                  <a:ext cx="929640" cy="929640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4" name="円/楕円 283"/>
                <p:cNvSpPr/>
                <p:nvPr/>
              </p:nvSpPr>
              <p:spPr bwMode="auto">
                <a:xfrm>
                  <a:off x="4868225" y="3316605"/>
                  <a:ext cx="754614" cy="754614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5" name="円/楕円 284"/>
                <p:cNvSpPr/>
                <p:nvPr/>
              </p:nvSpPr>
              <p:spPr bwMode="auto">
                <a:xfrm>
                  <a:off x="4942520" y="3390900"/>
                  <a:ext cx="606024" cy="606024"/>
                </a:xfrm>
                <a:prstGeom prst="ellipse">
                  <a:avLst/>
                </a:prstGeom>
                <a:solidFill>
                  <a:srgbClr val="99CCFF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6" name="円/楕円 285"/>
                <p:cNvSpPr/>
                <p:nvPr/>
              </p:nvSpPr>
              <p:spPr bwMode="auto">
                <a:xfrm>
                  <a:off x="5245532" y="3464813"/>
                  <a:ext cx="178232" cy="178232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61" name="グループ化 260"/>
            <p:cNvGrpSpPr/>
            <p:nvPr/>
          </p:nvGrpSpPr>
          <p:grpSpPr>
            <a:xfrm rot="900000">
              <a:off x="5918419" y="2989393"/>
              <a:ext cx="1096756" cy="1811601"/>
              <a:chOff x="6437114" y="2516666"/>
              <a:chExt cx="1096756" cy="1811601"/>
            </a:xfrm>
          </p:grpSpPr>
          <p:sp>
            <p:nvSpPr>
              <p:cNvPr id="263" name="角丸四角形 262"/>
              <p:cNvSpPr/>
              <p:nvPr/>
            </p:nvSpPr>
            <p:spPr bwMode="auto">
              <a:xfrm rot="5400000">
                <a:off x="6079692" y="2874089"/>
                <a:ext cx="1811600" cy="1096755"/>
              </a:xfrm>
              <a:prstGeom prst="roundRect">
                <a:avLst>
                  <a:gd name="adj" fmla="val 9998"/>
                </a:avLst>
              </a:prstGeom>
              <a:solidFill>
                <a:schemeClr val="tx1"/>
              </a:solidFill>
              <a:ln w="1270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64" name="グループ化 263"/>
              <p:cNvGrpSpPr/>
              <p:nvPr/>
            </p:nvGrpSpPr>
            <p:grpSpPr>
              <a:xfrm>
                <a:off x="6437115" y="2516666"/>
                <a:ext cx="1096755" cy="1811600"/>
                <a:chOff x="6438164" y="2534106"/>
                <a:chExt cx="1096755" cy="1811600"/>
              </a:xfrm>
            </p:grpSpPr>
            <p:sp>
              <p:nvSpPr>
                <p:cNvPr id="265" name="角丸四角形 264"/>
                <p:cNvSpPr/>
                <p:nvPr/>
              </p:nvSpPr>
              <p:spPr bwMode="auto">
                <a:xfrm rot="5400000">
                  <a:off x="6080742" y="2891528"/>
                  <a:ext cx="1811600" cy="1096755"/>
                </a:xfrm>
                <a:prstGeom prst="roundRect">
                  <a:avLst>
                    <a:gd name="adj" fmla="val 9998"/>
                  </a:avLst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6" name="角丸四角形 265"/>
                <p:cNvSpPr/>
                <p:nvPr/>
              </p:nvSpPr>
              <p:spPr bwMode="auto">
                <a:xfrm rot="5400000">
                  <a:off x="6153949" y="2967353"/>
                  <a:ext cx="1665186" cy="945105"/>
                </a:xfrm>
                <a:prstGeom prst="roundRect">
                  <a:avLst>
                    <a:gd name="adj" fmla="val 6235"/>
                  </a:avLst>
                </a:prstGeom>
                <a:solidFill>
                  <a:schemeClr val="bg2">
                    <a:lumMod val="75000"/>
                  </a:schemeClr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7" name="角丸四角形 266"/>
                <p:cNvSpPr/>
                <p:nvPr/>
              </p:nvSpPr>
              <p:spPr bwMode="auto">
                <a:xfrm rot="5400000">
                  <a:off x="6182441" y="2994744"/>
                  <a:ext cx="1604008" cy="885030"/>
                </a:xfrm>
                <a:prstGeom prst="roundRect">
                  <a:avLst>
                    <a:gd name="adj" fmla="val 4226"/>
                  </a:avLst>
                </a:prstGeom>
                <a:solidFill>
                  <a:srgbClr val="99CCFF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68" name="グループ化 267"/>
                <p:cNvGrpSpPr/>
                <p:nvPr/>
              </p:nvGrpSpPr>
              <p:grpSpPr>
                <a:xfrm>
                  <a:off x="6727596" y="3170554"/>
                  <a:ext cx="519024" cy="497756"/>
                  <a:chOff x="4942520" y="1451714"/>
                  <a:chExt cx="1357846" cy="1302211"/>
                </a:xfrm>
                <a:solidFill>
                  <a:srgbClr val="FF0000"/>
                </a:solidFill>
              </p:grpSpPr>
              <p:sp>
                <p:nvSpPr>
                  <p:cNvPr id="269" name="L 字 268"/>
                  <p:cNvSpPr/>
                  <p:nvPr/>
                </p:nvSpPr>
                <p:spPr bwMode="auto">
                  <a:xfrm>
                    <a:off x="4942520" y="2272379"/>
                    <a:ext cx="481546" cy="481546"/>
                  </a:xfrm>
                  <a:prstGeom prst="corner">
                    <a:avLst>
                      <a:gd name="adj1" fmla="val 19935"/>
                      <a:gd name="adj2" fmla="val 19934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0" name="L 字 269"/>
                  <p:cNvSpPr/>
                  <p:nvPr/>
                </p:nvSpPr>
                <p:spPr bwMode="auto">
                  <a:xfrm rot="16200000">
                    <a:off x="5818820" y="2272379"/>
                    <a:ext cx="481546" cy="481546"/>
                  </a:xfrm>
                  <a:prstGeom prst="corner">
                    <a:avLst>
                      <a:gd name="adj1" fmla="val 19935"/>
                      <a:gd name="adj2" fmla="val 19934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271" name="グループ化 270"/>
                  <p:cNvGrpSpPr/>
                  <p:nvPr/>
                </p:nvGrpSpPr>
                <p:grpSpPr>
                  <a:xfrm rot="10800000">
                    <a:off x="4942520" y="1451714"/>
                    <a:ext cx="1357846" cy="481546"/>
                    <a:chOff x="4942520" y="1738979"/>
                    <a:chExt cx="1357846" cy="481546"/>
                  </a:xfrm>
                  <a:grpFill/>
                </p:grpSpPr>
                <p:sp>
                  <p:nvSpPr>
                    <p:cNvPr id="273" name="L 字 272"/>
                    <p:cNvSpPr/>
                    <p:nvPr/>
                  </p:nvSpPr>
                  <p:spPr bwMode="auto">
                    <a:xfrm>
                      <a:off x="4942520" y="1738979"/>
                      <a:ext cx="481546" cy="481546"/>
                    </a:xfrm>
                    <a:prstGeom prst="corner">
                      <a:avLst>
                        <a:gd name="adj1" fmla="val 19935"/>
                        <a:gd name="adj2" fmla="val 19934"/>
                      </a:avLst>
                    </a:prstGeom>
                    <a:grpFill/>
                    <a:ln w="9525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74" name="L 字 273"/>
                    <p:cNvSpPr/>
                    <p:nvPr/>
                  </p:nvSpPr>
                  <p:spPr bwMode="auto">
                    <a:xfrm rot="16200000">
                      <a:off x="5818820" y="1738979"/>
                      <a:ext cx="481546" cy="481546"/>
                    </a:xfrm>
                    <a:prstGeom prst="corner">
                      <a:avLst>
                        <a:gd name="adj1" fmla="val 19935"/>
                        <a:gd name="adj2" fmla="val 19934"/>
                      </a:avLst>
                    </a:prstGeom>
                    <a:grpFill/>
                    <a:ln w="9525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272" name="加算記号 271"/>
                  <p:cNvSpPr/>
                  <p:nvPr/>
                </p:nvSpPr>
                <p:spPr bwMode="auto">
                  <a:xfrm>
                    <a:off x="5314229" y="1777186"/>
                    <a:ext cx="617220" cy="617220"/>
                  </a:xfrm>
                  <a:prstGeom prst="mathPlus">
                    <a:avLst>
                      <a:gd name="adj1" fmla="val 14878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</p:grpSp>
      <p:grpSp>
        <p:nvGrpSpPr>
          <p:cNvPr id="6" name="グループ化 5"/>
          <p:cNvGrpSpPr/>
          <p:nvPr/>
        </p:nvGrpSpPr>
        <p:grpSpPr>
          <a:xfrm>
            <a:off x="494654" y="4892629"/>
            <a:ext cx="1413469" cy="1265628"/>
            <a:chOff x="2003853" y="3415254"/>
            <a:chExt cx="1157828" cy="1036726"/>
          </a:xfrm>
        </p:grpSpPr>
        <p:grpSp>
          <p:nvGrpSpPr>
            <p:cNvPr id="292" name="グループ化 291"/>
            <p:cNvGrpSpPr/>
            <p:nvPr/>
          </p:nvGrpSpPr>
          <p:grpSpPr>
            <a:xfrm>
              <a:off x="2792760" y="3415254"/>
              <a:ext cx="368921" cy="1032244"/>
              <a:chOff x="3737864" y="3287320"/>
              <a:chExt cx="368921" cy="1032244"/>
            </a:xfrm>
          </p:grpSpPr>
          <p:sp>
            <p:nvSpPr>
              <p:cNvPr id="293" name="角丸四角形 292"/>
              <p:cNvSpPr/>
              <p:nvPr/>
            </p:nvSpPr>
            <p:spPr bwMode="auto">
              <a:xfrm rot="5400000">
                <a:off x="3406203" y="3618982"/>
                <a:ext cx="1032243" cy="368920"/>
              </a:xfrm>
              <a:prstGeom prst="roundRect">
                <a:avLst>
                  <a:gd name="adj" fmla="val 9998"/>
                </a:avLst>
              </a:prstGeom>
              <a:solidFill>
                <a:schemeClr val="tx1"/>
              </a:solidFill>
              <a:ln w="1270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94" name="グループ化 293"/>
              <p:cNvGrpSpPr/>
              <p:nvPr/>
            </p:nvGrpSpPr>
            <p:grpSpPr>
              <a:xfrm>
                <a:off x="3737864" y="3287321"/>
                <a:ext cx="368920" cy="1032243"/>
                <a:chOff x="3053911" y="3152940"/>
                <a:chExt cx="368920" cy="1032243"/>
              </a:xfrm>
            </p:grpSpPr>
            <p:grpSp>
              <p:nvGrpSpPr>
                <p:cNvPr id="295" name="グループ化 294"/>
                <p:cNvGrpSpPr/>
                <p:nvPr/>
              </p:nvGrpSpPr>
              <p:grpSpPr>
                <a:xfrm>
                  <a:off x="3053911" y="3152940"/>
                  <a:ext cx="368920" cy="1032243"/>
                  <a:chOff x="3053911" y="3152940"/>
                  <a:chExt cx="368920" cy="1032243"/>
                </a:xfrm>
              </p:grpSpPr>
              <p:grpSp>
                <p:nvGrpSpPr>
                  <p:cNvPr id="299" name="グループ化 298"/>
                  <p:cNvGrpSpPr/>
                  <p:nvPr/>
                </p:nvGrpSpPr>
                <p:grpSpPr>
                  <a:xfrm>
                    <a:off x="3053911" y="3152940"/>
                    <a:ext cx="368920" cy="1032243"/>
                    <a:chOff x="6438164" y="2534106"/>
                    <a:chExt cx="1096755" cy="1811600"/>
                  </a:xfrm>
                </p:grpSpPr>
                <p:sp>
                  <p:nvSpPr>
                    <p:cNvPr id="325" name="角丸四角形 324"/>
                    <p:cNvSpPr/>
                    <p:nvPr/>
                  </p:nvSpPr>
                  <p:spPr bwMode="auto">
                    <a:xfrm rot="5400000">
                      <a:off x="6080742" y="2891528"/>
                      <a:ext cx="1811600" cy="1096755"/>
                    </a:xfrm>
                    <a:prstGeom prst="roundRect">
                      <a:avLst>
                        <a:gd name="adj" fmla="val 9998"/>
                      </a:avLst>
                    </a:prstGeom>
                    <a:solidFill>
                      <a:srgbClr val="FFCCFF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26" name="角丸四角形 325"/>
                    <p:cNvSpPr/>
                    <p:nvPr/>
                  </p:nvSpPr>
                  <p:spPr bwMode="auto">
                    <a:xfrm rot="5400000">
                      <a:off x="6605376" y="2515927"/>
                      <a:ext cx="762329" cy="945106"/>
                    </a:xfrm>
                    <a:prstGeom prst="roundRect">
                      <a:avLst>
                        <a:gd name="adj" fmla="val 6235"/>
                      </a:avLst>
                    </a:prstGeom>
                    <a:solidFill>
                      <a:schemeClr val="bg2">
                        <a:lumMod val="75000"/>
                      </a:schemeClr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27" name="角丸四角形 326"/>
                    <p:cNvSpPr/>
                    <p:nvPr/>
                  </p:nvSpPr>
                  <p:spPr bwMode="auto">
                    <a:xfrm rot="5400000">
                      <a:off x="6633965" y="2543215"/>
                      <a:ext cx="700954" cy="885031"/>
                    </a:xfrm>
                    <a:prstGeom prst="roundRect">
                      <a:avLst>
                        <a:gd name="adj" fmla="val 4226"/>
                      </a:avLst>
                    </a:prstGeom>
                    <a:solidFill>
                      <a:srgbClr val="99CCFF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300" name="グループ化 299"/>
                  <p:cNvGrpSpPr/>
                  <p:nvPr/>
                </p:nvGrpSpPr>
                <p:grpSpPr>
                  <a:xfrm>
                    <a:off x="3091814" y="3634470"/>
                    <a:ext cx="286011" cy="141137"/>
                    <a:chOff x="3091814" y="3616409"/>
                    <a:chExt cx="399580" cy="197180"/>
                  </a:xfrm>
                </p:grpSpPr>
                <p:sp>
                  <p:nvSpPr>
                    <p:cNvPr id="322" name="円/楕円 321"/>
                    <p:cNvSpPr/>
                    <p:nvPr/>
                  </p:nvSpPr>
                  <p:spPr bwMode="auto">
                    <a:xfrm>
                      <a:off x="3189867" y="3616409"/>
                      <a:ext cx="197180" cy="197180"/>
                    </a:xfrm>
                    <a:prstGeom prst="ellipse">
                      <a:avLst/>
                    </a:prstGeom>
                    <a:solidFill>
                      <a:schemeClr val="bg1">
                        <a:lumMod val="65000"/>
                      </a:schemeClr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23" name="円/楕円 322"/>
                    <p:cNvSpPr/>
                    <p:nvPr/>
                  </p:nvSpPr>
                  <p:spPr bwMode="auto">
                    <a:xfrm>
                      <a:off x="3091814" y="3641642"/>
                      <a:ext cx="98590" cy="98590"/>
                    </a:xfrm>
                    <a:prstGeom prst="ellipse">
                      <a:avLst/>
                    </a:prstGeom>
                    <a:solidFill>
                      <a:schemeClr val="bg1">
                        <a:lumMod val="65000"/>
                      </a:schemeClr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24" name="円/楕円 323"/>
                    <p:cNvSpPr/>
                    <p:nvPr/>
                  </p:nvSpPr>
                  <p:spPr bwMode="auto">
                    <a:xfrm>
                      <a:off x="3392804" y="3641642"/>
                      <a:ext cx="98590" cy="98590"/>
                    </a:xfrm>
                    <a:prstGeom prst="ellipse">
                      <a:avLst/>
                    </a:prstGeom>
                    <a:solidFill>
                      <a:schemeClr val="bg1">
                        <a:lumMod val="65000"/>
                      </a:schemeClr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301" name="角丸四角形 300"/>
                  <p:cNvSpPr/>
                  <p:nvPr/>
                </p:nvSpPr>
                <p:spPr bwMode="auto">
                  <a:xfrm>
                    <a:off x="3082360" y="3800678"/>
                    <a:ext cx="80023" cy="45719"/>
                  </a:xfrm>
                  <a:prstGeom prst="round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6" name="角丸四角形 305"/>
                  <p:cNvSpPr/>
                  <p:nvPr/>
                </p:nvSpPr>
                <p:spPr bwMode="auto">
                  <a:xfrm>
                    <a:off x="3194755" y="3800678"/>
                    <a:ext cx="80023" cy="45719"/>
                  </a:xfrm>
                  <a:prstGeom prst="round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7" name="角丸四角形 306"/>
                  <p:cNvSpPr/>
                  <p:nvPr/>
                </p:nvSpPr>
                <p:spPr bwMode="auto">
                  <a:xfrm>
                    <a:off x="3312865" y="3800678"/>
                    <a:ext cx="80023" cy="45719"/>
                  </a:xfrm>
                  <a:prstGeom prst="round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0" name="角丸四角形 309"/>
                  <p:cNvSpPr/>
                  <p:nvPr/>
                </p:nvSpPr>
                <p:spPr bwMode="auto">
                  <a:xfrm>
                    <a:off x="3082360" y="3869258"/>
                    <a:ext cx="80023" cy="45719"/>
                  </a:xfrm>
                  <a:prstGeom prst="round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1" name="角丸四角形 310"/>
                  <p:cNvSpPr/>
                  <p:nvPr/>
                </p:nvSpPr>
                <p:spPr bwMode="auto">
                  <a:xfrm>
                    <a:off x="3194755" y="3869258"/>
                    <a:ext cx="80023" cy="45719"/>
                  </a:xfrm>
                  <a:prstGeom prst="round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2" name="角丸四角形 311"/>
                  <p:cNvSpPr/>
                  <p:nvPr/>
                </p:nvSpPr>
                <p:spPr bwMode="auto">
                  <a:xfrm>
                    <a:off x="3312865" y="3869258"/>
                    <a:ext cx="80023" cy="45719"/>
                  </a:xfrm>
                  <a:prstGeom prst="round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3" name="角丸四角形 312"/>
                  <p:cNvSpPr/>
                  <p:nvPr/>
                </p:nvSpPr>
                <p:spPr bwMode="auto">
                  <a:xfrm>
                    <a:off x="3082360" y="3941648"/>
                    <a:ext cx="80023" cy="45719"/>
                  </a:xfrm>
                  <a:prstGeom prst="round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4" name="角丸四角形 313"/>
                  <p:cNvSpPr/>
                  <p:nvPr/>
                </p:nvSpPr>
                <p:spPr bwMode="auto">
                  <a:xfrm>
                    <a:off x="3194755" y="3941648"/>
                    <a:ext cx="80023" cy="45719"/>
                  </a:xfrm>
                  <a:prstGeom prst="round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5" name="角丸四角形 314"/>
                  <p:cNvSpPr/>
                  <p:nvPr/>
                </p:nvSpPr>
                <p:spPr bwMode="auto">
                  <a:xfrm>
                    <a:off x="3312865" y="3941648"/>
                    <a:ext cx="80023" cy="45719"/>
                  </a:xfrm>
                  <a:prstGeom prst="round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6" name="角丸四角形 315"/>
                  <p:cNvSpPr/>
                  <p:nvPr/>
                </p:nvSpPr>
                <p:spPr bwMode="auto">
                  <a:xfrm>
                    <a:off x="3082360" y="4010228"/>
                    <a:ext cx="80023" cy="45719"/>
                  </a:xfrm>
                  <a:prstGeom prst="round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7" name="角丸四角形 316"/>
                  <p:cNvSpPr/>
                  <p:nvPr/>
                </p:nvSpPr>
                <p:spPr bwMode="auto">
                  <a:xfrm>
                    <a:off x="3194755" y="4010228"/>
                    <a:ext cx="80023" cy="45719"/>
                  </a:xfrm>
                  <a:prstGeom prst="round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8" name="角丸四角形 317"/>
                  <p:cNvSpPr/>
                  <p:nvPr/>
                </p:nvSpPr>
                <p:spPr bwMode="auto">
                  <a:xfrm>
                    <a:off x="3312865" y="4010228"/>
                    <a:ext cx="80023" cy="45719"/>
                  </a:xfrm>
                  <a:prstGeom prst="round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9" name="角丸四角形 318"/>
                  <p:cNvSpPr/>
                  <p:nvPr/>
                </p:nvSpPr>
                <p:spPr bwMode="auto">
                  <a:xfrm>
                    <a:off x="3082360" y="4078808"/>
                    <a:ext cx="80023" cy="45719"/>
                  </a:xfrm>
                  <a:prstGeom prst="round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20" name="角丸四角形 319"/>
                  <p:cNvSpPr/>
                  <p:nvPr/>
                </p:nvSpPr>
                <p:spPr bwMode="auto">
                  <a:xfrm>
                    <a:off x="3194755" y="4078808"/>
                    <a:ext cx="80023" cy="45719"/>
                  </a:xfrm>
                  <a:prstGeom prst="round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21" name="角丸四角形 320"/>
                  <p:cNvSpPr/>
                  <p:nvPr/>
                </p:nvSpPr>
                <p:spPr bwMode="auto">
                  <a:xfrm>
                    <a:off x="3312865" y="4078808"/>
                    <a:ext cx="80023" cy="45719"/>
                  </a:xfrm>
                  <a:prstGeom prst="round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96" name="アーチ 295"/>
                <p:cNvSpPr/>
                <p:nvPr/>
              </p:nvSpPr>
              <p:spPr bwMode="auto">
                <a:xfrm rot="10800000">
                  <a:off x="3103955" y="3255542"/>
                  <a:ext cx="128453" cy="128453"/>
                </a:xfrm>
                <a:prstGeom prst="blockArc">
                  <a:avLst>
                    <a:gd name="adj1" fmla="val 12042646"/>
                    <a:gd name="adj2" fmla="val 20297905"/>
                    <a:gd name="adj3" fmla="val 21848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7" name="アーチ 296"/>
                <p:cNvSpPr/>
                <p:nvPr/>
              </p:nvSpPr>
              <p:spPr bwMode="auto">
                <a:xfrm rot="10800000">
                  <a:off x="3246830" y="3255542"/>
                  <a:ext cx="128453" cy="128453"/>
                </a:xfrm>
                <a:prstGeom prst="blockArc">
                  <a:avLst>
                    <a:gd name="adj1" fmla="val 12042646"/>
                    <a:gd name="adj2" fmla="val 20297905"/>
                    <a:gd name="adj3" fmla="val 21848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8" name="アーチ 297"/>
                <p:cNvSpPr/>
                <p:nvPr/>
              </p:nvSpPr>
              <p:spPr bwMode="auto">
                <a:xfrm rot="10800000">
                  <a:off x="3174682" y="3392075"/>
                  <a:ext cx="128453" cy="128453"/>
                </a:xfrm>
                <a:prstGeom prst="blockArc">
                  <a:avLst>
                    <a:gd name="adj1" fmla="val 12042646"/>
                    <a:gd name="adj2" fmla="val 20297905"/>
                    <a:gd name="adj3" fmla="val 21848"/>
                  </a:avLst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328" name="グループ化 327"/>
            <p:cNvGrpSpPr/>
            <p:nvPr/>
          </p:nvGrpSpPr>
          <p:grpSpPr>
            <a:xfrm>
              <a:off x="2003853" y="3419737"/>
              <a:ext cx="624927" cy="1032243"/>
              <a:chOff x="2003853" y="3419737"/>
              <a:chExt cx="624927" cy="1032243"/>
            </a:xfrm>
          </p:grpSpPr>
          <p:sp>
            <p:nvSpPr>
              <p:cNvPr id="329" name="角丸四角形 328"/>
              <p:cNvSpPr/>
              <p:nvPr/>
            </p:nvSpPr>
            <p:spPr bwMode="auto">
              <a:xfrm rot="5400000">
                <a:off x="1800195" y="3623395"/>
                <a:ext cx="1032243" cy="624927"/>
              </a:xfrm>
              <a:prstGeom prst="roundRect">
                <a:avLst>
                  <a:gd name="adj" fmla="val 9998"/>
                </a:avLst>
              </a:prstGeom>
              <a:solidFill>
                <a:schemeClr val="tx1"/>
              </a:solidFill>
              <a:ln w="1270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30" name="グループ化 329"/>
              <p:cNvGrpSpPr/>
              <p:nvPr/>
            </p:nvGrpSpPr>
            <p:grpSpPr>
              <a:xfrm>
                <a:off x="2003853" y="3419737"/>
                <a:ext cx="624927" cy="1032243"/>
                <a:chOff x="2342710" y="3152940"/>
                <a:chExt cx="624927" cy="1032243"/>
              </a:xfrm>
            </p:grpSpPr>
            <p:grpSp>
              <p:nvGrpSpPr>
                <p:cNvPr id="331" name="グループ化 330"/>
                <p:cNvGrpSpPr/>
                <p:nvPr/>
              </p:nvGrpSpPr>
              <p:grpSpPr>
                <a:xfrm>
                  <a:off x="2342710" y="3152940"/>
                  <a:ext cx="624927" cy="1032243"/>
                  <a:chOff x="6438164" y="2534106"/>
                  <a:chExt cx="1096755" cy="1811600"/>
                </a:xfrm>
              </p:grpSpPr>
              <p:sp>
                <p:nvSpPr>
                  <p:cNvPr id="335" name="角丸四角形 334"/>
                  <p:cNvSpPr/>
                  <p:nvPr/>
                </p:nvSpPr>
                <p:spPr bwMode="auto">
                  <a:xfrm rot="5400000">
                    <a:off x="6080742" y="2891528"/>
                    <a:ext cx="1811600" cy="1096755"/>
                  </a:xfrm>
                  <a:prstGeom prst="roundRect">
                    <a:avLst>
                      <a:gd name="adj" fmla="val 9998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36" name="角丸四角形 335"/>
                  <p:cNvSpPr/>
                  <p:nvPr/>
                </p:nvSpPr>
                <p:spPr bwMode="auto">
                  <a:xfrm rot="5400000">
                    <a:off x="6153949" y="2967353"/>
                    <a:ext cx="1665186" cy="945105"/>
                  </a:xfrm>
                  <a:prstGeom prst="roundRect">
                    <a:avLst>
                      <a:gd name="adj" fmla="val 6235"/>
                    </a:avLst>
                  </a:prstGeom>
                  <a:solidFill>
                    <a:schemeClr val="bg2">
                      <a:lumMod val="75000"/>
                    </a:schemeClr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37" name="角丸四角形 336"/>
                  <p:cNvSpPr/>
                  <p:nvPr/>
                </p:nvSpPr>
                <p:spPr bwMode="auto">
                  <a:xfrm rot="5400000">
                    <a:off x="6182441" y="2994744"/>
                    <a:ext cx="1604008" cy="885030"/>
                  </a:xfrm>
                  <a:prstGeom prst="roundRect">
                    <a:avLst>
                      <a:gd name="adj" fmla="val 4226"/>
                    </a:avLst>
                  </a:prstGeom>
                  <a:solidFill>
                    <a:srgbClr val="99CCFF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32" name="アーチ 331"/>
                <p:cNvSpPr/>
                <p:nvPr/>
              </p:nvSpPr>
              <p:spPr bwMode="auto">
                <a:xfrm rot="10800000">
                  <a:off x="2517215" y="3383180"/>
                  <a:ext cx="128453" cy="128453"/>
                </a:xfrm>
                <a:prstGeom prst="blockArc">
                  <a:avLst>
                    <a:gd name="adj1" fmla="val 12042646"/>
                    <a:gd name="adj2" fmla="val 20297905"/>
                    <a:gd name="adj3" fmla="val 21848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3" name="アーチ 332"/>
                <p:cNvSpPr/>
                <p:nvPr/>
              </p:nvSpPr>
              <p:spPr bwMode="auto">
                <a:xfrm rot="10800000">
                  <a:off x="2660090" y="3383180"/>
                  <a:ext cx="128453" cy="128453"/>
                </a:xfrm>
                <a:prstGeom prst="blockArc">
                  <a:avLst>
                    <a:gd name="adj1" fmla="val 12042646"/>
                    <a:gd name="adj2" fmla="val 20297905"/>
                    <a:gd name="adj3" fmla="val 21848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4" name="アーチ 333"/>
                <p:cNvSpPr/>
                <p:nvPr/>
              </p:nvSpPr>
              <p:spPr bwMode="auto">
                <a:xfrm rot="10800000">
                  <a:off x="2587942" y="3519713"/>
                  <a:ext cx="128453" cy="128453"/>
                </a:xfrm>
                <a:prstGeom prst="blockArc">
                  <a:avLst>
                    <a:gd name="adj1" fmla="val 12042646"/>
                    <a:gd name="adj2" fmla="val 20297905"/>
                    <a:gd name="adj3" fmla="val 21848"/>
                  </a:avLst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338" name="グループ化 337"/>
          <p:cNvGrpSpPr/>
          <p:nvPr/>
        </p:nvGrpSpPr>
        <p:grpSpPr>
          <a:xfrm>
            <a:off x="6042791" y="4758825"/>
            <a:ext cx="1517810" cy="1547183"/>
            <a:chOff x="5129249" y="1087246"/>
            <a:chExt cx="2460200" cy="2507810"/>
          </a:xfrm>
        </p:grpSpPr>
        <p:sp>
          <p:nvSpPr>
            <p:cNvPr id="339" name="AutoShape 187"/>
            <p:cNvSpPr>
              <a:spLocks noChangeArrowheads="1"/>
            </p:cNvSpPr>
            <p:nvPr/>
          </p:nvSpPr>
          <p:spPr bwMode="auto">
            <a:xfrm>
              <a:off x="5129249" y="1087246"/>
              <a:ext cx="2460200" cy="2451859"/>
            </a:xfrm>
            <a:custGeom>
              <a:avLst/>
              <a:gdLst>
                <a:gd name="G0" fmla="+- 1829 0 0"/>
                <a:gd name="G1" fmla="*/ G0 2 1"/>
                <a:gd name="G2" fmla="+- 21600 0 G1"/>
                <a:gd name="G3" fmla="*/ G2 G2 1"/>
                <a:gd name="G4" fmla="*/ G0 G0 1"/>
                <a:gd name="G5" fmla="+- G3 0 G4"/>
                <a:gd name="G6" fmla="*/ G5 1 8"/>
                <a:gd name="G7" fmla="sqrt G6"/>
                <a:gd name="G8" fmla="*/ G4 1 8"/>
                <a:gd name="G9" fmla="sqrt G8"/>
                <a:gd name="G10" fmla="+- G7 G9 0"/>
                <a:gd name="G11" fmla="+- G7 0 G9"/>
                <a:gd name="G12" fmla="+- G10 10800 0"/>
                <a:gd name="G13" fmla="+- 10800 0 G10"/>
                <a:gd name="G14" fmla="+- G11 10800 0"/>
                <a:gd name="G15" fmla="+- 10800 0 G11"/>
                <a:gd name="G16" fmla="+- 21600 0 G0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7756" y="16464"/>
                  </a:moveTo>
                  <a:cubicBezTo>
                    <a:pt x="19059" y="14864"/>
                    <a:pt x="19771" y="12863"/>
                    <a:pt x="19771" y="10800"/>
                  </a:cubicBezTo>
                  <a:cubicBezTo>
                    <a:pt x="19771" y="5845"/>
                    <a:pt x="15754" y="1829"/>
                    <a:pt x="10800" y="1829"/>
                  </a:cubicBezTo>
                  <a:cubicBezTo>
                    <a:pt x="8736" y="1828"/>
                    <a:pt x="6735" y="2540"/>
                    <a:pt x="5135" y="3843"/>
                  </a:cubicBezTo>
                  <a:close/>
                  <a:moveTo>
                    <a:pt x="3843" y="5135"/>
                  </a:moveTo>
                  <a:cubicBezTo>
                    <a:pt x="2540" y="6735"/>
                    <a:pt x="1829" y="8736"/>
                    <a:pt x="1829" y="10799"/>
                  </a:cubicBezTo>
                  <a:cubicBezTo>
                    <a:pt x="1829" y="15754"/>
                    <a:pt x="5845" y="19771"/>
                    <a:pt x="10800" y="19771"/>
                  </a:cubicBezTo>
                  <a:cubicBezTo>
                    <a:pt x="12863" y="19771"/>
                    <a:pt x="14864" y="19059"/>
                    <a:pt x="16464" y="17756"/>
                  </a:cubicBez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grpSp>
          <p:nvGrpSpPr>
            <p:cNvPr id="340" name="Group 549"/>
            <p:cNvGrpSpPr>
              <a:grpSpLocks/>
            </p:cNvGrpSpPr>
            <p:nvPr/>
          </p:nvGrpSpPr>
          <p:grpSpPr bwMode="auto">
            <a:xfrm rot="900000">
              <a:off x="5580986" y="1119228"/>
              <a:ext cx="1545094" cy="2475828"/>
              <a:chOff x="3936" y="3113"/>
              <a:chExt cx="420" cy="673"/>
            </a:xfrm>
          </p:grpSpPr>
          <p:sp>
            <p:nvSpPr>
              <p:cNvPr id="349" name="Rectangle 550"/>
              <p:cNvSpPr>
                <a:spLocks noChangeArrowheads="1"/>
              </p:cNvSpPr>
              <p:nvPr/>
            </p:nvSpPr>
            <p:spPr bwMode="auto">
              <a:xfrm>
                <a:off x="4274" y="3113"/>
                <a:ext cx="33" cy="356"/>
              </a:xfrm>
              <a:prstGeom prst="rect">
                <a:avLst/>
              </a:prstGeom>
              <a:gradFill rotWithShape="1">
                <a:gsLst>
                  <a:gs pos="0">
                    <a:schemeClr val="bg2"/>
                  </a:gs>
                  <a:gs pos="50000">
                    <a:schemeClr val="bg2">
                      <a:gamma/>
                      <a:tint val="0"/>
                      <a:invGamma/>
                    </a:schemeClr>
                  </a:gs>
                  <a:gs pos="100000">
                    <a:schemeClr val="bg2"/>
                  </a:gs>
                </a:gsLst>
                <a:lin ang="0" scaled="1"/>
              </a:gradFill>
              <a:ln w="381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53" name="Rectangle 551"/>
              <p:cNvSpPr>
                <a:spLocks noChangeArrowheads="1"/>
              </p:cNvSpPr>
              <p:nvPr/>
            </p:nvSpPr>
            <p:spPr bwMode="auto">
              <a:xfrm>
                <a:off x="4258" y="3435"/>
                <a:ext cx="65" cy="194"/>
              </a:xfrm>
              <a:prstGeom prst="rect">
                <a:avLst/>
              </a:prstGeom>
              <a:gradFill rotWithShape="1">
                <a:gsLst>
                  <a:gs pos="0">
                    <a:srgbClr val="800000">
                      <a:gamma/>
                      <a:shade val="46275"/>
                      <a:invGamma/>
                    </a:srgbClr>
                  </a:gs>
                  <a:gs pos="50000">
                    <a:srgbClr val="800000"/>
                  </a:gs>
                  <a:gs pos="100000">
                    <a:srgbClr val="800000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 w="381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55" name="Freeform 552"/>
              <p:cNvSpPr>
                <a:spLocks/>
              </p:cNvSpPr>
              <p:nvPr/>
            </p:nvSpPr>
            <p:spPr bwMode="auto">
              <a:xfrm>
                <a:off x="3936" y="3565"/>
                <a:ext cx="420" cy="221"/>
              </a:xfrm>
              <a:custGeom>
                <a:avLst/>
                <a:gdLst>
                  <a:gd name="T0" fmla="*/ 749 w 772"/>
                  <a:gd name="T1" fmla="*/ 46 h 311"/>
                  <a:gd name="T2" fmla="*/ 386 w 772"/>
                  <a:gd name="T3" fmla="*/ 0 h 311"/>
                  <a:gd name="T4" fmla="*/ 23 w 772"/>
                  <a:gd name="T5" fmla="*/ 46 h 311"/>
                  <a:gd name="T6" fmla="*/ 250 w 772"/>
                  <a:gd name="T7" fmla="*/ 273 h 311"/>
                  <a:gd name="T8" fmla="*/ 522 w 772"/>
                  <a:gd name="T9" fmla="*/ 273 h 311"/>
                  <a:gd name="T10" fmla="*/ 749 w 772"/>
                  <a:gd name="T11" fmla="*/ 46 h 3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72" h="311">
                    <a:moveTo>
                      <a:pt x="749" y="46"/>
                    </a:moveTo>
                    <a:cubicBezTo>
                      <a:pt x="726" y="1"/>
                      <a:pt x="507" y="0"/>
                      <a:pt x="386" y="0"/>
                    </a:cubicBezTo>
                    <a:cubicBezTo>
                      <a:pt x="265" y="0"/>
                      <a:pt x="46" y="1"/>
                      <a:pt x="23" y="46"/>
                    </a:cubicBezTo>
                    <a:cubicBezTo>
                      <a:pt x="0" y="91"/>
                      <a:pt x="167" y="235"/>
                      <a:pt x="250" y="273"/>
                    </a:cubicBezTo>
                    <a:cubicBezTo>
                      <a:pt x="333" y="311"/>
                      <a:pt x="439" y="311"/>
                      <a:pt x="522" y="273"/>
                    </a:cubicBezTo>
                    <a:cubicBezTo>
                      <a:pt x="605" y="235"/>
                      <a:pt x="772" y="91"/>
                      <a:pt x="749" y="46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800000"/>
                  </a:gs>
                  <a:gs pos="100000">
                    <a:srgbClr val="80000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80" name="Freeform 553"/>
              <p:cNvSpPr>
                <a:spLocks/>
              </p:cNvSpPr>
              <p:nvPr/>
            </p:nvSpPr>
            <p:spPr bwMode="auto">
              <a:xfrm>
                <a:off x="3968" y="3590"/>
                <a:ext cx="333" cy="166"/>
              </a:xfrm>
              <a:custGeom>
                <a:avLst/>
                <a:gdLst>
                  <a:gd name="T0" fmla="*/ 749 w 772"/>
                  <a:gd name="T1" fmla="*/ 46 h 311"/>
                  <a:gd name="T2" fmla="*/ 386 w 772"/>
                  <a:gd name="T3" fmla="*/ 0 h 311"/>
                  <a:gd name="T4" fmla="*/ 23 w 772"/>
                  <a:gd name="T5" fmla="*/ 46 h 311"/>
                  <a:gd name="T6" fmla="*/ 250 w 772"/>
                  <a:gd name="T7" fmla="*/ 273 h 311"/>
                  <a:gd name="T8" fmla="*/ 522 w 772"/>
                  <a:gd name="T9" fmla="*/ 273 h 311"/>
                  <a:gd name="T10" fmla="*/ 749 w 772"/>
                  <a:gd name="T11" fmla="*/ 46 h 3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72" h="311">
                    <a:moveTo>
                      <a:pt x="749" y="46"/>
                    </a:moveTo>
                    <a:cubicBezTo>
                      <a:pt x="726" y="1"/>
                      <a:pt x="507" y="0"/>
                      <a:pt x="386" y="0"/>
                    </a:cubicBezTo>
                    <a:cubicBezTo>
                      <a:pt x="265" y="0"/>
                      <a:pt x="46" y="1"/>
                      <a:pt x="23" y="46"/>
                    </a:cubicBezTo>
                    <a:cubicBezTo>
                      <a:pt x="0" y="91"/>
                      <a:pt x="167" y="235"/>
                      <a:pt x="250" y="273"/>
                    </a:cubicBezTo>
                    <a:cubicBezTo>
                      <a:pt x="333" y="311"/>
                      <a:pt x="439" y="311"/>
                      <a:pt x="522" y="273"/>
                    </a:cubicBezTo>
                    <a:cubicBezTo>
                      <a:pt x="605" y="235"/>
                      <a:pt x="772" y="91"/>
                      <a:pt x="749" y="46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81" name="Freeform 554" descr="横線 (反転)"/>
              <p:cNvSpPr>
                <a:spLocks/>
              </p:cNvSpPr>
              <p:nvPr/>
            </p:nvSpPr>
            <p:spPr bwMode="auto">
              <a:xfrm rot="248886">
                <a:off x="3990" y="3592"/>
                <a:ext cx="193" cy="138"/>
              </a:xfrm>
              <a:custGeom>
                <a:avLst/>
                <a:gdLst>
                  <a:gd name="T0" fmla="*/ 167 w 235"/>
                  <a:gd name="T1" fmla="*/ 20 h 190"/>
                  <a:gd name="T2" fmla="*/ 10 w 235"/>
                  <a:gd name="T3" fmla="*/ 45 h 190"/>
                  <a:gd name="T4" fmla="*/ 108 w 235"/>
                  <a:gd name="T5" fmla="*/ 166 h 190"/>
                  <a:gd name="T6" fmla="*/ 225 w 235"/>
                  <a:gd name="T7" fmla="*/ 166 h 190"/>
                  <a:gd name="T8" fmla="*/ 167 w 235"/>
                  <a:gd name="T9" fmla="*/ 20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5" h="190">
                    <a:moveTo>
                      <a:pt x="167" y="20"/>
                    </a:moveTo>
                    <a:cubicBezTo>
                      <a:pt x="131" y="0"/>
                      <a:pt x="20" y="21"/>
                      <a:pt x="10" y="45"/>
                    </a:cubicBezTo>
                    <a:cubicBezTo>
                      <a:pt x="0" y="69"/>
                      <a:pt x="72" y="145"/>
                      <a:pt x="108" y="166"/>
                    </a:cubicBezTo>
                    <a:cubicBezTo>
                      <a:pt x="144" y="186"/>
                      <a:pt x="215" y="190"/>
                      <a:pt x="225" y="166"/>
                    </a:cubicBezTo>
                    <a:cubicBezTo>
                      <a:pt x="235" y="142"/>
                      <a:pt x="203" y="40"/>
                      <a:pt x="167" y="20"/>
                    </a:cubicBezTo>
                    <a:close/>
                  </a:path>
                </a:pathLst>
              </a:custGeom>
              <a:pattFill prst="narHorz">
                <a:fgClr>
                  <a:srgbClr val="969696"/>
                </a:fgClr>
                <a:bgClr>
                  <a:srgbClr val="DDDDDD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82" name="Oval 555"/>
              <p:cNvSpPr>
                <a:spLocks noChangeArrowheads="1"/>
              </p:cNvSpPr>
              <p:nvPr/>
            </p:nvSpPr>
            <p:spPr bwMode="auto">
              <a:xfrm>
                <a:off x="4209" y="3612"/>
                <a:ext cx="46" cy="46"/>
              </a:xfrm>
              <a:prstGeom prst="ellipse">
                <a:avLst/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341" name="グループ化 340"/>
            <p:cNvGrpSpPr/>
            <p:nvPr/>
          </p:nvGrpSpPr>
          <p:grpSpPr>
            <a:xfrm rot="1306366">
              <a:off x="5673080" y="1718810"/>
              <a:ext cx="787603" cy="787603"/>
              <a:chOff x="5673080" y="1718810"/>
              <a:chExt cx="787603" cy="787603"/>
            </a:xfrm>
          </p:grpSpPr>
          <p:sp>
            <p:nvSpPr>
              <p:cNvPr id="342" name="円/楕円 341"/>
              <p:cNvSpPr/>
              <p:nvPr/>
            </p:nvSpPr>
            <p:spPr bwMode="auto">
              <a:xfrm>
                <a:off x="5673080" y="1718810"/>
                <a:ext cx="787603" cy="787603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2">
                      <a:gamma/>
                      <a:tint val="0"/>
                      <a:invGamma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3" name="円/楕円 342"/>
              <p:cNvSpPr/>
              <p:nvPr/>
            </p:nvSpPr>
            <p:spPr bwMode="auto">
              <a:xfrm>
                <a:off x="6014266" y="2405163"/>
                <a:ext cx="105229" cy="45719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4" name="円/楕円 343"/>
              <p:cNvSpPr/>
              <p:nvPr/>
            </p:nvSpPr>
            <p:spPr bwMode="auto">
              <a:xfrm>
                <a:off x="5853100" y="2357107"/>
                <a:ext cx="105229" cy="45719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5" name="円/楕円 344"/>
              <p:cNvSpPr/>
              <p:nvPr/>
            </p:nvSpPr>
            <p:spPr bwMode="auto">
              <a:xfrm>
                <a:off x="6166239" y="2357107"/>
                <a:ext cx="105229" cy="45719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6" name="円/楕円 345"/>
              <p:cNvSpPr/>
              <p:nvPr/>
            </p:nvSpPr>
            <p:spPr bwMode="auto">
              <a:xfrm>
                <a:off x="5789269" y="2279422"/>
                <a:ext cx="105229" cy="45719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7" name="円/楕円 346"/>
              <p:cNvSpPr/>
              <p:nvPr/>
            </p:nvSpPr>
            <p:spPr bwMode="auto">
              <a:xfrm>
                <a:off x="6255994" y="2279422"/>
                <a:ext cx="105229" cy="45719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8" name="円/楕円 347"/>
              <p:cNvSpPr/>
              <p:nvPr/>
            </p:nvSpPr>
            <p:spPr bwMode="auto">
              <a:xfrm>
                <a:off x="6014266" y="2323248"/>
                <a:ext cx="105229" cy="45719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484" name="グループ化 483"/>
          <p:cNvGrpSpPr/>
          <p:nvPr/>
        </p:nvGrpSpPr>
        <p:grpSpPr>
          <a:xfrm>
            <a:off x="3936219" y="4785475"/>
            <a:ext cx="1863773" cy="1367310"/>
            <a:chOff x="95437" y="1673806"/>
            <a:chExt cx="3871412" cy="2840163"/>
          </a:xfrm>
        </p:grpSpPr>
        <p:sp>
          <p:nvSpPr>
            <p:cNvPr id="485" name="AutoShape 187"/>
            <p:cNvSpPr>
              <a:spLocks noChangeArrowheads="1"/>
            </p:cNvSpPr>
            <p:nvPr/>
          </p:nvSpPr>
          <p:spPr bwMode="auto">
            <a:xfrm>
              <a:off x="587515" y="1853825"/>
              <a:ext cx="2669193" cy="2660144"/>
            </a:xfrm>
            <a:custGeom>
              <a:avLst/>
              <a:gdLst>
                <a:gd name="G0" fmla="+- 1829 0 0"/>
                <a:gd name="G1" fmla="*/ G0 2 1"/>
                <a:gd name="G2" fmla="+- 21600 0 G1"/>
                <a:gd name="G3" fmla="*/ G2 G2 1"/>
                <a:gd name="G4" fmla="*/ G0 G0 1"/>
                <a:gd name="G5" fmla="+- G3 0 G4"/>
                <a:gd name="G6" fmla="*/ G5 1 8"/>
                <a:gd name="G7" fmla="sqrt G6"/>
                <a:gd name="G8" fmla="*/ G4 1 8"/>
                <a:gd name="G9" fmla="sqrt G8"/>
                <a:gd name="G10" fmla="+- G7 G9 0"/>
                <a:gd name="G11" fmla="+- G7 0 G9"/>
                <a:gd name="G12" fmla="+- G10 10800 0"/>
                <a:gd name="G13" fmla="+- 10800 0 G10"/>
                <a:gd name="G14" fmla="+- G11 10800 0"/>
                <a:gd name="G15" fmla="+- 10800 0 G11"/>
                <a:gd name="G16" fmla="+- 21600 0 G0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7756" y="16464"/>
                  </a:moveTo>
                  <a:cubicBezTo>
                    <a:pt x="19059" y="14864"/>
                    <a:pt x="19771" y="12863"/>
                    <a:pt x="19771" y="10800"/>
                  </a:cubicBezTo>
                  <a:cubicBezTo>
                    <a:pt x="19771" y="5845"/>
                    <a:pt x="15754" y="1829"/>
                    <a:pt x="10800" y="1829"/>
                  </a:cubicBezTo>
                  <a:cubicBezTo>
                    <a:pt x="8736" y="1828"/>
                    <a:pt x="6735" y="2540"/>
                    <a:pt x="5135" y="3843"/>
                  </a:cubicBezTo>
                  <a:close/>
                  <a:moveTo>
                    <a:pt x="3843" y="5135"/>
                  </a:moveTo>
                  <a:cubicBezTo>
                    <a:pt x="2540" y="6735"/>
                    <a:pt x="1829" y="8736"/>
                    <a:pt x="1829" y="10799"/>
                  </a:cubicBezTo>
                  <a:cubicBezTo>
                    <a:pt x="1829" y="15754"/>
                    <a:pt x="5845" y="19771"/>
                    <a:pt x="10800" y="19771"/>
                  </a:cubicBezTo>
                  <a:cubicBezTo>
                    <a:pt x="12863" y="19771"/>
                    <a:pt x="14864" y="19059"/>
                    <a:pt x="16464" y="17756"/>
                  </a:cubicBez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grpSp>
          <p:nvGrpSpPr>
            <p:cNvPr id="486" name="グループ化 243"/>
            <p:cNvGrpSpPr>
              <a:grpSpLocks/>
            </p:cNvGrpSpPr>
            <p:nvPr/>
          </p:nvGrpSpPr>
          <p:grpSpPr bwMode="auto">
            <a:xfrm rot="1292166">
              <a:off x="95437" y="2150727"/>
              <a:ext cx="1113838" cy="873907"/>
              <a:chOff x="720725" y="439738"/>
              <a:chExt cx="1008063" cy="792162"/>
            </a:xfrm>
          </p:grpSpPr>
          <p:sp>
            <p:nvSpPr>
              <p:cNvPr id="507" name="Freeform 15"/>
              <p:cNvSpPr>
                <a:spLocks/>
              </p:cNvSpPr>
              <p:nvPr/>
            </p:nvSpPr>
            <p:spPr bwMode="auto">
              <a:xfrm>
                <a:off x="720725" y="439738"/>
                <a:ext cx="1008063" cy="792162"/>
              </a:xfrm>
              <a:custGeom>
                <a:avLst/>
                <a:gdLst>
                  <a:gd name="T0" fmla="*/ 2147483647 w 635"/>
                  <a:gd name="T1" fmla="*/ 0 h 499"/>
                  <a:gd name="T2" fmla="*/ 2147483647 w 635"/>
                  <a:gd name="T3" fmla="*/ 2147483647 h 499"/>
                  <a:gd name="T4" fmla="*/ 0 w 635"/>
                  <a:gd name="T5" fmla="*/ 2147483647 h 499"/>
                  <a:gd name="T6" fmla="*/ 2147483647 w 635"/>
                  <a:gd name="T7" fmla="*/ 2147483647 h 499"/>
                  <a:gd name="T8" fmla="*/ 2147483647 w 635"/>
                  <a:gd name="T9" fmla="*/ 2147483647 h 499"/>
                  <a:gd name="T10" fmla="*/ 2147483647 w 635"/>
                  <a:gd name="T11" fmla="*/ 2147483647 h 499"/>
                  <a:gd name="T12" fmla="*/ 2147483647 w 635"/>
                  <a:gd name="T13" fmla="*/ 2147483647 h 499"/>
                  <a:gd name="T14" fmla="*/ 2147483647 w 635"/>
                  <a:gd name="T15" fmla="*/ 2147483647 h 499"/>
                  <a:gd name="T16" fmla="*/ 2147483647 w 635"/>
                  <a:gd name="T17" fmla="*/ 2147483647 h 499"/>
                  <a:gd name="T18" fmla="*/ 2147483647 w 635"/>
                  <a:gd name="T19" fmla="*/ 2147483647 h 499"/>
                  <a:gd name="T20" fmla="*/ 2147483647 w 635"/>
                  <a:gd name="T21" fmla="*/ 2147483647 h 499"/>
                  <a:gd name="T22" fmla="*/ 2147483647 w 635"/>
                  <a:gd name="T23" fmla="*/ 2147483647 h 499"/>
                  <a:gd name="T24" fmla="*/ 2147483647 w 635"/>
                  <a:gd name="T25" fmla="*/ 2147483647 h 499"/>
                  <a:gd name="T26" fmla="*/ 2147483647 w 635"/>
                  <a:gd name="T27" fmla="*/ 2147483647 h 499"/>
                  <a:gd name="T28" fmla="*/ 2147483647 w 635"/>
                  <a:gd name="T29" fmla="*/ 2147483647 h 499"/>
                  <a:gd name="T30" fmla="*/ 2147483647 w 635"/>
                  <a:gd name="T31" fmla="*/ 2147483647 h 499"/>
                  <a:gd name="T32" fmla="*/ 2147483647 w 635"/>
                  <a:gd name="T33" fmla="*/ 2147483647 h 499"/>
                  <a:gd name="T34" fmla="*/ 2147483647 w 635"/>
                  <a:gd name="T35" fmla="*/ 0 h 499"/>
                  <a:gd name="T36" fmla="*/ 2147483647 w 635"/>
                  <a:gd name="T37" fmla="*/ 2147483647 h 499"/>
                  <a:gd name="T38" fmla="*/ 2147483647 w 635"/>
                  <a:gd name="T39" fmla="*/ 0 h 499"/>
                  <a:gd name="T40" fmla="*/ 2147483647 w 635"/>
                  <a:gd name="T41" fmla="*/ 2147483647 h 499"/>
                  <a:gd name="T42" fmla="*/ 2147483647 w 635"/>
                  <a:gd name="T43" fmla="*/ 0 h 499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0" t="0" r="r" b="b"/>
                <a:pathLst>
                  <a:path w="635" h="499">
                    <a:moveTo>
                      <a:pt x="181" y="0"/>
                    </a:moveTo>
                    <a:lnTo>
                      <a:pt x="136" y="137"/>
                    </a:lnTo>
                    <a:lnTo>
                      <a:pt x="0" y="182"/>
                    </a:lnTo>
                    <a:lnTo>
                      <a:pt x="90" y="318"/>
                    </a:lnTo>
                    <a:lnTo>
                      <a:pt x="45" y="409"/>
                    </a:lnTo>
                    <a:lnTo>
                      <a:pt x="181" y="454"/>
                    </a:lnTo>
                    <a:lnTo>
                      <a:pt x="181" y="499"/>
                    </a:lnTo>
                    <a:lnTo>
                      <a:pt x="317" y="454"/>
                    </a:lnTo>
                    <a:lnTo>
                      <a:pt x="408" y="499"/>
                    </a:lnTo>
                    <a:lnTo>
                      <a:pt x="498" y="454"/>
                    </a:lnTo>
                    <a:lnTo>
                      <a:pt x="544" y="454"/>
                    </a:lnTo>
                    <a:lnTo>
                      <a:pt x="635" y="363"/>
                    </a:lnTo>
                    <a:lnTo>
                      <a:pt x="544" y="318"/>
                    </a:lnTo>
                    <a:lnTo>
                      <a:pt x="635" y="227"/>
                    </a:lnTo>
                    <a:lnTo>
                      <a:pt x="544" y="182"/>
                    </a:lnTo>
                    <a:lnTo>
                      <a:pt x="544" y="46"/>
                    </a:lnTo>
                    <a:lnTo>
                      <a:pt x="453" y="91"/>
                    </a:lnTo>
                    <a:lnTo>
                      <a:pt x="362" y="0"/>
                    </a:lnTo>
                    <a:lnTo>
                      <a:pt x="317" y="46"/>
                    </a:lnTo>
                    <a:lnTo>
                      <a:pt x="272" y="0"/>
                    </a:lnTo>
                    <a:lnTo>
                      <a:pt x="226" y="46"/>
                    </a:lnTo>
                    <a:lnTo>
                      <a:pt x="181" y="0"/>
                    </a:lnTo>
                    <a:close/>
                  </a:path>
                </a:pathLst>
              </a:custGeom>
              <a:solidFill>
                <a:schemeClr val="bg1"/>
              </a:solidFill>
              <a:ln w="254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08" name="Freeform 10"/>
              <p:cNvSpPr>
                <a:spLocks/>
              </p:cNvSpPr>
              <p:nvPr/>
            </p:nvSpPr>
            <p:spPr bwMode="auto">
              <a:xfrm>
                <a:off x="720725" y="439738"/>
                <a:ext cx="1008063" cy="792162"/>
              </a:xfrm>
              <a:custGeom>
                <a:avLst/>
                <a:gdLst>
                  <a:gd name="T0" fmla="*/ 2147483647 w 635"/>
                  <a:gd name="T1" fmla="*/ 0 h 499"/>
                  <a:gd name="T2" fmla="*/ 2147483647 w 635"/>
                  <a:gd name="T3" fmla="*/ 2147483647 h 499"/>
                  <a:gd name="T4" fmla="*/ 0 w 635"/>
                  <a:gd name="T5" fmla="*/ 2147483647 h 499"/>
                  <a:gd name="T6" fmla="*/ 2147483647 w 635"/>
                  <a:gd name="T7" fmla="*/ 2147483647 h 499"/>
                  <a:gd name="T8" fmla="*/ 2147483647 w 635"/>
                  <a:gd name="T9" fmla="*/ 2147483647 h 499"/>
                  <a:gd name="T10" fmla="*/ 2147483647 w 635"/>
                  <a:gd name="T11" fmla="*/ 2147483647 h 499"/>
                  <a:gd name="T12" fmla="*/ 2147483647 w 635"/>
                  <a:gd name="T13" fmla="*/ 2147483647 h 499"/>
                  <a:gd name="T14" fmla="*/ 2147483647 w 635"/>
                  <a:gd name="T15" fmla="*/ 2147483647 h 499"/>
                  <a:gd name="T16" fmla="*/ 2147483647 w 635"/>
                  <a:gd name="T17" fmla="*/ 2147483647 h 499"/>
                  <a:gd name="T18" fmla="*/ 2147483647 w 635"/>
                  <a:gd name="T19" fmla="*/ 2147483647 h 499"/>
                  <a:gd name="T20" fmla="*/ 2147483647 w 635"/>
                  <a:gd name="T21" fmla="*/ 2147483647 h 499"/>
                  <a:gd name="T22" fmla="*/ 2147483647 w 635"/>
                  <a:gd name="T23" fmla="*/ 2147483647 h 499"/>
                  <a:gd name="T24" fmla="*/ 2147483647 w 635"/>
                  <a:gd name="T25" fmla="*/ 2147483647 h 499"/>
                  <a:gd name="T26" fmla="*/ 2147483647 w 635"/>
                  <a:gd name="T27" fmla="*/ 2147483647 h 499"/>
                  <a:gd name="T28" fmla="*/ 2147483647 w 635"/>
                  <a:gd name="T29" fmla="*/ 2147483647 h 499"/>
                  <a:gd name="T30" fmla="*/ 2147483647 w 635"/>
                  <a:gd name="T31" fmla="*/ 2147483647 h 499"/>
                  <a:gd name="T32" fmla="*/ 2147483647 w 635"/>
                  <a:gd name="T33" fmla="*/ 2147483647 h 499"/>
                  <a:gd name="T34" fmla="*/ 2147483647 w 635"/>
                  <a:gd name="T35" fmla="*/ 0 h 499"/>
                  <a:gd name="T36" fmla="*/ 2147483647 w 635"/>
                  <a:gd name="T37" fmla="*/ 2147483647 h 499"/>
                  <a:gd name="T38" fmla="*/ 2147483647 w 635"/>
                  <a:gd name="T39" fmla="*/ 0 h 499"/>
                  <a:gd name="T40" fmla="*/ 2147483647 w 635"/>
                  <a:gd name="T41" fmla="*/ 2147483647 h 499"/>
                  <a:gd name="T42" fmla="*/ 2147483647 w 635"/>
                  <a:gd name="T43" fmla="*/ 0 h 499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0" t="0" r="r" b="b"/>
                <a:pathLst>
                  <a:path w="635" h="499">
                    <a:moveTo>
                      <a:pt x="181" y="0"/>
                    </a:moveTo>
                    <a:lnTo>
                      <a:pt x="136" y="137"/>
                    </a:lnTo>
                    <a:lnTo>
                      <a:pt x="0" y="182"/>
                    </a:lnTo>
                    <a:lnTo>
                      <a:pt x="90" y="318"/>
                    </a:lnTo>
                    <a:lnTo>
                      <a:pt x="45" y="409"/>
                    </a:lnTo>
                    <a:lnTo>
                      <a:pt x="181" y="454"/>
                    </a:lnTo>
                    <a:lnTo>
                      <a:pt x="181" y="499"/>
                    </a:lnTo>
                    <a:lnTo>
                      <a:pt x="317" y="454"/>
                    </a:lnTo>
                    <a:lnTo>
                      <a:pt x="408" y="499"/>
                    </a:lnTo>
                    <a:lnTo>
                      <a:pt x="498" y="454"/>
                    </a:lnTo>
                    <a:lnTo>
                      <a:pt x="544" y="454"/>
                    </a:lnTo>
                    <a:lnTo>
                      <a:pt x="635" y="363"/>
                    </a:lnTo>
                    <a:lnTo>
                      <a:pt x="544" y="318"/>
                    </a:lnTo>
                    <a:lnTo>
                      <a:pt x="635" y="227"/>
                    </a:lnTo>
                    <a:lnTo>
                      <a:pt x="544" y="182"/>
                    </a:lnTo>
                    <a:lnTo>
                      <a:pt x="544" y="46"/>
                    </a:lnTo>
                    <a:lnTo>
                      <a:pt x="453" y="91"/>
                    </a:lnTo>
                    <a:lnTo>
                      <a:pt x="362" y="0"/>
                    </a:lnTo>
                    <a:lnTo>
                      <a:pt x="317" y="46"/>
                    </a:lnTo>
                    <a:lnTo>
                      <a:pt x="272" y="0"/>
                    </a:lnTo>
                    <a:lnTo>
                      <a:pt x="226" y="46"/>
                    </a:lnTo>
                    <a:lnTo>
                      <a:pt x="181" y="0"/>
                    </a:lnTo>
                    <a:close/>
                  </a:path>
                </a:pathLst>
              </a:custGeom>
              <a:solidFill>
                <a:srgbClr val="333333">
                  <a:alpha val="2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09" name="Freeform 11"/>
              <p:cNvSpPr>
                <a:spLocks/>
              </p:cNvSpPr>
              <p:nvPr/>
            </p:nvSpPr>
            <p:spPr bwMode="auto">
              <a:xfrm>
                <a:off x="792163" y="944563"/>
                <a:ext cx="936625" cy="287337"/>
              </a:xfrm>
              <a:custGeom>
                <a:avLst/>
                <a:gdLst>
                  <a:gd name="T0" fmla="*/ 2147483647 w 590"/>
                  <a:gd name="T1" fmla="*/ 0 h 181"/>
                  <a:gd name="T2" fmla="*/ 0 w 590"/>
                  <a:gd name="T3" fmla="*/ 2147483647 h 181"/>
                  <a:gd name="T4" fmla="*/ 2147483647 w 590"/>
                  <a:gd name="T5" fmla="*/ 2147483647 h 181"/>
                  <a:gd name="T6" fmla="*/ 2147483647 w 590"/>
                  <a:gd name="T7" fmla="*/ 2147483647 h 181"/>
                  <a:gd name="T8" fmla="*/ 2147483647 w 590"/>
                  <a:gd name="T9" fmla="*/ 2147483647 h 181"/>
                  <a:gd name="T10" fmla="*/ 2147483647 w 590"/>
                  <a:gd name="T11" fmla="*/ 2147483647 h 181"/>
                  <a:gd name="T12" fmla="*/ 2147483647 w 590"/>
                  <a:gd name="T13" fmla="*/ 2147483647 h 181"/>
                  <a:gd name="T14" fmla="*/ 2147483647 w 590"/>
                  <a:gd name="T15" fmla="*/ 2147483647 h 181"/>
                  <a:gd name="T16" fmla="*/ 2147483647 w 590"/>
                  <a:gd name="T17" fmla="*/ 2147483647 h 181"/>
                  <a:gd name="T18" fmla="*/ 2147483647 w 590"/>
                  <a:gd name="T19" fmla="*/ 2147483647 h 181"/>
                  <a:gd name="T20" fmla="*/ 2147483647 w 590"/>
                  <a:gd name="T21" fmla="*/ 2147483647 h 181"/>
                  <a:gd name="T22" fmla="*/ 2147483647 w 590"/>
                  <a:gd name="T23" fmla="*/ 2147483647 h 181"/>
                  <a:gd name="T24" fmla="*/ 2147483647 w 590"/>
                  <a:gd name="T25" fmla="*/ 2147483647 h 181"/>
                  <a:gd name="T26" fmla="*/ 2147483647 w 590"/>
                  <a:gd name="T27" fmla="*/ 2147483647 h 181"/>
                  <a:gd name="T28" fmla="*/ 2147483647 w 590"/>
                  <a:gd name="T29" fmla="*/ 2147483647 h 181"/>
                  <a:gd name="T30" fmla="*/ 2147483647 w 590"/>
                  <a:gd name="T31" fmla="*/ 2147483647 h 181"/>
                  <a:gd name="T32" fmla="*/ 2147483647 w 590"/>
                  <a:gd name="T33" fmla="*/ 0 h 181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590" h="181">
                    <a:moveTo>
                      <a:pt x="45" y="0"/>
                    </a:moveTo>
                    <a:lnTo>
                      <a:pt x="0" y="91"/>
                    </a:lnTo>
                    <a:lnTo>
                      <a:pt x="136" y="136"/>
                    </a:lnTo>
                    <a:lnTo>
                      <a:pt x="136" y="181"/>
                    </a:lnTo>
                    <a:lnTo>
                      <a:pt x="272" y="136"/>
                    </a:lnTo>
                    <a:lnTo>
                      <a:pt x="363" y="181"/>
                    </a:lnTo>
                    <a:lnTo>
                      <a:pt x="453" y="136"/>
                    </a:lnTo>
                    <a:lnTo>
                      <a:pt x="499" y="136"/>
                    </a:lnTo>
                    <a:lnTo>
                      <a:pt x="590" y="45"/>
                    </a:lnTo>
                    <a:lnTo>
                      <a:pt x="499" y="91"/>
                    </a:lnTo>
                    <a:lnTo>
                      <a:pt x="453" y="91"/>
                    </a:lnTo>
                    <a:lnTo>
                      <a:pt x="363" y="136"/>
                    </a:lnTo>
                    <a:lnTo>
                      <a:pt x="272" y="91"/>
                    </a:lnTo>
                    <a:lnTo>
                      <a:pt x="181" y="136"/>
                    </a:lnTo>
                    <a:lnTo>
                      <a:pt x="136" y="45"/>
                    </a:lnTo>
                    <a:lnTo>
                      <a:pt x="45" y="45"/>
                    </a:lnTo>
                    <a:lnTo>
                      <a:pt x="45" y="0"/>
                    </a:lnTo>
                    <a:close/>
                  </a:path>
                </a:pathLst>
              </a:custGeom>
              <a:solidFill>
                <a:srgbClr val="333333">
                  <a:alpha val="2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10" name="Freeform 12"/>
              <p:cNvSpPr>
                <a:spLocks/>
              </p:cNvSpPr>
              <p:nvPr/>
            </p:nvSpPr>
            <p:spPr bwMode="auto">
              <a:xfrm>
                <a:off x="863600" y="512763"/>
                <a:ext cx="720725" cy="647700"/>
              </a:xfrm>
              <a:custGeom>
                <a:avLst/>
                <a:gdLst>
                  <a:gd name="T0" fmla="*/ 2147483647 w 454"/>
                  <a:gd name="T1" fmla="*/ 2147483647 h 408"/>
                  <a:gd name="T2" fmla="*/ 2147483647 w 454"/>
                  <a:gd name="T3" fmla="*/ 2147483647 h 408"/>
                  <a:gd name="T4" fmla="*/ 0 w 454"/>
                  <a:gd name="T5" fmla="*/ 2147483647 h 408"/>
                  <a:gd name="T6" fmla="*/ 2147483647 w 454"/>
                  <a:gd name="T7" fmla="*/ 2147483647 h 408"/>
                  <a:gd name="T8" fmla="*/ 2147483647 w 454"/>
                  <a:gd name="T9" fmla="*/ 2147483647 h 408"/>
                  <a:gd name="T10" fmla="*/ 2147483647 w 454"/>
                  <a:gd name="T11" fmla="*/ 2147483647 h 408"/>
                  <a:gd name="T12" fmla="*/ 2147483647 w 454"/>
                  <a:gd name="T13" fmla="*/ 2147483647 h 408"/>
                  <a:gd name="T14" fmla="*/ 2147483647 w 454"/>
                  <a:gd name="T15" fmla="*/ 2147483647 h 408"/>
                  <a:gd name="T16" fmla="*/ 2147483647 w 454"/>
                  <a:gd name="T17" fmla="*/ 2147483647 h 408"/>
                  <a:gd name="T18" fmla="*/ 2147483647 w 454"/>
                  <a:gd name="T19" fmla="*/ 2147483647 h 408"/>
                  <a:gd name="T20" fmla="*/ 2147483647 w 454"/>
                  <a:gd name="T21" fmla="*/ 2147483647 h 408"/>
                  <a:gd name="T22" fmla="*/ 2147483647 w 454"/>
                  <a:gd name="T23" fmla="*/ 2147483647 h 408"/>
                  <a:gd name="T24" fmla="*/ 2147483647 w 454"/>
                  <a:gd name="T25" fmla="*/ 2147483647 h 408"/>
                  <a:gd name="T26" fmla="*/ 2147483647 w 454"/>
                  <a:gd name="T27" fmla="*/ 0 h 408"/>
                  <a:gd name="T28" fmla="*/ 2147483647 w 454"/>
                  <a:gd name="T29" fmla="*/ 2147483647 h 408"/>
                  <a:gd name="T30" fmla="*/ 2147483647 w 454"/>
                  <a:gd name="T31" fmla="*/ 2147483647 h 408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454" h="408">
                    <a:moveTo>
                      <a:pt x="136" y="91"/>
                    </a:moveTo>
                    <a:lnTo>
                      <a:pt x="91" y="181"/>
                    </a:lnTo>
                    <a:lnTo>
                      <a:pt x="0" y="181"/>
                    </a:lnTo>
                    <a:lnTo>
                      <a:pt x="91" y="317"/>
                    </a:lnTo>
                    <a:lnTo>
                      <a:pt x="136" y="408"/>
                    </a:lnTo>
                    <a:lnTo>
                      <a:pt x="227" y="363"/>
                    </a:lnTo>
                    <a:lnTo>
                      <a:pt x="318" y="408"/>
                    </a:lnTo>
                    <a:lnTo>
                      <a:pt x="408" y="363"/>
                    </a:lnTo>
                    <a:lnTo>
                      <a:pt x="454" y="363"/>
                    </a:lnTo>
                    <a:lnTo>
                      <a:pt x="363" y="272"/>
                    </a:lnTo>
                    <a:lnTo>
                      <a:pt x="454" y="136"/>
                    </a:lnTo>
                    <a:lnTo>
                      <a:pt x="408" y="45"/>
                    </a:lnTo>
                    <a:lnTo>
                      <a:pt x="272" y="91"/>
                    </a:lnTo>
                    <a:lnTo>
                      <a:pt x="227" y="0"/>
                    </a:lnTo>
                    <a:lnTo>
                      <a:pt x="182" y="136"/>
                    </a:lnTo>
                    <a:lnTo>
                      <a:pt x="136" y="91"/>
                    </a:lnTo>
                    <a:close/>
                  </a:path>
                </a:pathLst>
              </a:custGeom>
              <a:solidFill>
                <a:srgbClr val="333333">
                  <a:alpha val="2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11" name="Freeform 13"/>
              <p:cNvSpPr>
                <a:spLocks/>
              </p:cNvSpPr>
              <p:nvPr/>
            </p:nvSpPr>
            <p:spPr bwMode="auto">
              <a:xfrm>
                <a:off x="1008063" y="657225"/>
                <a:ext cx="503237" cy="431800"/>
              </a:xfrm>
              <a:custGeom>
                <a:avLst/>
                <a:gdLst>
                  <a:gd name="T0" fmla="*/ 2147483647 w 317"/>
                  <a:gd name="T1" fmla="*/ 2147483647 h 272"/>
                  <a:gd name="T2" fmla="*/ 2147483647 w 317"/>
                  <a:gd name="T3" fmla="*/ 2147483647 h 272"/>
                  <a:gd name="T4" fmla="*/ 0 w 317"/>
                  <a:gd name="T5" fmla="*/ 2147483647 h 272"/>
                  <a:gd name="T6" fmla="*/ 2147483647 w 317"/>
                  <a:gd name="T7" fmla="*/ 2147483647 h 272"/>
                  <a:gd name="T8" fmla="*/ 2147483647 w 317"/>
                  <a:gd name="T9" fmla="*/ 2147483647 h 272"/>
                  <a:gd name="T10" fmla="*/ 2147483647 w 317"/>
                  <a:gd name="T11" fmla="*/ 2147483647 h 272"/>
                  <a:gd name="T12" fmla="*/ 2147483647 w 317"/>
                  <a:gd name="T13" fmla="*/ 2147483647 h 272"/>
                  <a:gd name="T14" fmla="*/ 2147483647 w 317"/>
                  <a:gd name="T15" fmla="*/ 2147483647 h 272"/>
                  <a:gd name="T16" fmla="*/ 2147483647 w 317"/>
                  <a:gd name="T17" fmla="*/ 2147483647 h 272"/>
                  <a:gd name="T18" fmla="*/ 2147483647 w 317"/>
                  <a:gd name="T19" fmla="*/ 2147483647 h 272"/>
                  <a:gd name="T20" fmla="*/ 2147483647 w 317"/>
                  <a:gd name="T21" fmla="*/ 0 h 272"/>
                  <a:gd name="T22" fmla="*/ 2147483647 w 317"/>
                  <a:gd name="T23" fmla="*/ 2147483647 h 272"/>
                  <a:gd name="T24" fmla="*/ 2147483647 w 317"/>
                  <a:gd name="T25" fmla="*/ 2147483647 h 272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317" h="272">
                    <a:moveTo>
                      <a:pt x="91" y="45"/>
                    </a:moveTo>
                    <a:lnTo>
                      <a:pt x="91" y="136"/>
                    </a:lnTo>
                    <a:lnTo>
                      <a:pt x="0" y="90"/>
                    </a:lnTo>
                    <a:lnTo>
                      <a:pt x="91" y="181"/>
                    </a:lnTo>
                    <a:lnTo>
                      <a:pt x="45" y="272"/>
                    </a:lnTo>
                    <a:lnTo>
                      <a:pt x="136" y="226"/>
                    </a:lnTo>
                    <a:lnTo>
                      <a:pt x="136" y="272"/>
                    </a:lnTo>
                    <a:lnTo>
                      <a:pt x="317" y="272"/>
                    </a:lnTo>
                    <a:lnTo>
                      <a:pt x="272" y="181"/>
                    </a:lnTo>
                    <a:lnTo>
                      <a:pt x="227" y="181"/>
                    </a:lnTo>
                    <a:lnTo>
                      <a:pt x="181" y="0"/>
                    </a:lnTo>
                    <a:lnTo>
                      <a:pt x="136" y="90"/>
                    </a:lnTo>
                    <a:lnTo>
                      <a:pt x="91" y="45"/>
                    </a:lnTo>
                    <a:close/>
                  </a:path>
                </a:pathLst>
              </a:custGeom>
              <a:solidFill>
                <a:srgbClr val="333333">
                  <a:alpha val="2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12" name="Freeform 14"/>
              <p:cNvSpPr>
                <a:spLocks/>
              </p:cNvSpPr>
              <p:nvPr/>
            </p:nvSpPr>
            <p:spPr bwMode="auto">
              <a:xfrm>
                <a:off x="1152525" y="800100"/>
                <a:ext cx="215900" cy="215900"/>
              </a:xfrm>
              <a:custGeom>
                <a:avLst/>
                <a:gdLst>
                  <a:gd name="T0" fmla="*/ 2147483647 w 136"/>
                  <a:gd name="T1" fmla="*/ 0 h 136"/>
                  <a:gd name="T2" fmla="*/ 0 w 136"/>
                  <a:gd name="T3" fmla="*/ 2147483647 h 136"/>
                  <a:gd name="T4" fmla="*/ 2147483647 w 136"/>
                  <a:gd name="T5" fmla="*/ 2147483647 h 136"/>
                  <a:gd name="T6" fmla="*/ 2147483647 w 136"/>
                  <a:gd name="T7" fmla="*/ 2147483647 h 136"/>
                  <a:gd name="T8" fmla="*/ 2147483647 w 136"/>
                  <a:gd name="T9" fmla="*/ 2147483647 h 136"/>
                  <a:gd name="T10" fmla="*/ 2147483647 w 136"/>
                  <a:gd name="T11" fmla="*/ 0 h 13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36" h="136">
                    <a:moveTo>
                      <a:pt x="45" y="0"/>
                    </a:moveTo>
                    <a:lnTo>
                      <a:pt x="0" y="46"/>
                    </a:lnTo>
                    <a:lnTo>
                      <a:pt x="45" y="136"/>
                    </a:lnTo>
                    <a:lnTo>
                      <a:pt x="136" y="91"/>
                    </a:lnTo>
                    <a:lnTo>
                      <a:pt x="45" y="46"/>
                    </a:lnTo>
                    <a:lnTo>
                      <a:pt x="45" y="0"/>
                    </a:lnTo>
                    <a:close/>
                  </a:path>
                </a:pathLst>
              </a:custGeom>
              <a:solidFill>
                <a:srgbClr val="333333">
                  <a:alpha val="2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487" name="グループ化 486"/>
            <p:cNvGrpSpPr/>
            <p:nvPr/>
          </p:nvGrpSpPr>
          <p:grpSpPr>
            <a:xfrm rot="1166113">
              <a:off x="1768490" y="3027365"/>
              <a:ext cx="2198359" cy="1061004"/>
              <a:chOff x="3913190" y="3743362"/>
              <a:chExt cx="2580516" cy="1245446"/>
            </a:xfrm>
          </p:grpSpPr>
          <p:grpSp>
            <p:nvGrpSpPr>
              <p:cNvPr id="491" name="グループ化 490"/>
              <p:cNvGrpSpPr/>
              <p:nvPr/>
            </p:nvGrpSpPr>
            <p:grpSpPr>
              <a:xfrm rot="18000000">
                <a:off x="4577822" y="3078730"/>
                <a:ext cx="1241167" cy="2570431"/>
                <a:chOff x="5288087" y="2154222"/>
                <a:chExt cx="1506525" cy="3119982"/>
              </a:xfrm>
              <a:solidFill>
                <a:schemeClr val="tx1">
                  <a:lumMod val="95000"/>
                  <a:lumOff val="5000"/>
                </a:schemeClr>
              </a:solidFill>
            </p:grpSpPr>
            <p:sp>
              <p:nvSpPr>
                <p:cNvPr id="500" name="角丸四角形 499"/>
                <p:cNvSpPr/>
                <p:nvPr/>
              </p:nvSpPr>
              <p:spPr bwMode="auto">
                <a:xfrm rot="17735596">
                  <a:off x="5924734" y="2218621"/>
                  <a:ext cx="389055" cy="1135667"/>
                </a:xfrm>
                <a:prstGeom prst="roundRect">
                  <a:avLst>
                    <a:gd name="adj" fmla="val 50000"/>
                  </a:avLst>
                </a:prstGeom>
                <a:grpFill/>
                <a:ln w="127000">
                  <a:solidFill>
                    <a:schemeClr val="tx1">
                      <a:lumMod val="95000"/>
                      <a:lumOff val="5000"/>
                    </a:schemeClr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1" name="角丸四角形 500"/>
                <p:cNvSpPr/>
                <p:nvPr/>
              </p:nvSpPr>
              <p:spPr bwMode="auto">
                <a:xfrm rot="17735596">
                  <a:off x="5886490" y="2639356"/>
                  <a:ext cx="389055" cy="1135667"/>
                </a:xfrm>
                <a:prstGeom prst="roundRect">
                  <a:avLst>
                    <a:gd name="adj" fmla="val 50000"/>
                  </a:avLst>
                </a:prstGeom>
                <a:grpFill/>
                <a:ln w="127000">
                  <a:solidFill>
                    <a:schemeClr val="tx1">
                      <a:lumMod val="95000"/>
                      <a:lumOff val="5000"/>
                    </a:schemeClr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2" name="角丸四角形 501"/>
                <p:cNvSpPr/>
                <p:nvPr/>
              </p:nvSpPr>
              <p:spPr bwMode="auto">
                <a:xfrm rot="21129526">
                  <a:off x="5288087" y="2974579"/>
                  <a:ext cx="571243" cy="1997640"/>
                </a:xfrm>
                <a:prstGeom prst="roundRect">
                  <a:avLst>
                    <a:gd name="adj" fmla="val 50000"/>
                  </a:avLst>
                </a:prstGeom>
                <a:grpFill/>
                <a:ln w="127000">
                  <a:solidFill>
                    <a:schemeClr val="tx1">
                      <a:lumMod val="95000"/>
                      <a:lumOff val="5000"/>
                    </a:schemeClr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503" name="グループ化 502"/>
                <p:cNvGrpSpPr/>
                <p:nvPr/>
              </p:nvGrpSpPr>
              <p:grpSpPr>
                <a:xfrm rot="270038">
                  <a:off x="6086198" y="2154222"/>
                  <a:ext cx="708414" cy="2602371"/>
                  <a:chOff x="6207422" y="1911597"/>
                  <a:chExt cx="708414" cy="2602371"/>
                </a:xfrm>
                <a:grpFill/>
              </p:grpSpPr>
              <p:sp>
                <p:nvSpPr>
                  <p:cNvPr id="505" name="角丸四角形 504"/>
                  <p:cNvSpPr/>
                  <p:nvPr/>
                </p:nvSpPr>
                <p:spPr bwMode="auto">
                  <a:xfrm>
                    <a:off x="6397877" y="2694317"/>
                    <a:ext cx="517959" cy="1819651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27000">
                    <a:solidFill>
                      <a:schemeClr val="tx1">
                        <a:lumMod val="95000"/>
                        <a:lumOff val="5000"/>
                      </a:schemeClr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06" name="角丸四角形 505"/>
                  <p:cNvSpPr/>
                  <p:nvPr/>
                </p:nvSpPr>
                <p:spPr bwMode="auto">
                  <a:xfrm rot="19616303">
                    <a:off x="6207422" y="1911597"/>
                    <a:ext cx="441123" cy="1265717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27000">
                    <a:solidFill>
                      <a:schemeClr val="tx1">
                        <a:lumMod val="95000"/>
                        <a:lumOff val="5000"/>
                      </a:schemeClr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504" name="角丸四角形 503"/>
                <p:cNvSpPr/>
                <p:nvPr/>
              </p:nvSpPr>
              <p:spPr bwMode="auto">
                <a:xfrm>
                  <a:off x="5403051" y="3699030"/>
                  <a:ext cx="1296452" cy="1575174"/>
                </a:xfrm>
                <a:prstGeom prst="roundRect">
                  <a:avLst>
                    <a:gd name="adj" fmla="val 32077"/>
                  </a:avLst>
                </a:prstGeom>
                <a:grpFill/>
                <a:ln w="127000">
                  <a:solidFill>
                    <a:schemeClr val="tx1">
                      <a:lumMod val="95000"/>
                      <a:lumOff val="5000"/>
                    </a:schemeClr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92" name="グループ化 491"/>
              <p:cNvGrpSpPr/>
              <p:nvPr/>
            </p:nvGrpSpPr>
            <p:grpSpPr>
              <a:xfrm rot="18000000">
                <a:off x="4587907" y="3083009"/>
                <a:ext cx="1241167" cy="2570431"/>
                <a:chOff x="5288087" y="2154222"/>
                <a:chExt cx="1506525" cy="3119982"/>
              </a:xfrm>
            </p:grpSpPr>
            <p:sp>
              <p:nvSpPr>
                <p:cNvPr id="493" name="角丸四角形 492"/>
                <p:cNvSpPr/>
                <p:nvPr/>
              </p:nvSpPr>
              <p:spPr bwMode="auto">
                <a:xfrm rot="17735596">
                  <a:off x="5924734" y="2218621"/>
                  <a:ext cx="389055" cy="113566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BE3B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4" name="角丸四角形 493"/>
                <p:cNvSpPr/>
                <p:nvPr/>
              </p:nvSpPr>
              <p:spPr bwMode="auto">
                <a:xfrm rot="17735596">
                  <a:off x="5886490" y="2639356"/>
                  <a:ext cx="389055" cy="113566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BE3B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5" name="角丸四角形 494"/>
                <p:cNvSpPr/>
                <p:nvPr/>
              </p:nvSpPr>
              <p:spPr bwMode="auto">
                <a:xfrm rot="21129526">
                  <a:off x="5288087" y="2974579"/>
                  <a:ext cx="571243" cy="199764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496" name="グループ化 495"/>
                <p:cNvGrpSpPr/>
                <p:nvPr/>
              </p:nvGrpSpPr>
              <p:grpSpPr>
                <a:xfrm rot="270038">
                  <a:off x="6086198" y="2154222"/>
                  <a:ext cx="708414" cy="2602371"/>
                  <a:chOff x="6207422" y="1911597"/>
                  <a:chExt cx="708414" cy="2602371"/>
                </a:xfrm>
              </p:grpSpPr>
              <p:sp>
                <p:nvSpPr>
                  <p:cNvPr id="498" name="角丸四角形 497"/>
                  <p:cNvSpPr/>
                  <p:nvPr/>
                </p:nvSpPr>
                <p:spPr bwMode="auto">
                  <a:xfrm>
                    <a:off x="6397877" y="2694317"/>
                    <a:ext cx="517959" cy="181965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66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99" name="角丸四角形 498"/>
                  <p:cNvSpPr/>
                  <p:nvPr/>
                </p:nvSpPr>
                <p:spPr bwMode="auto">
                  <a:xfrm rot="19616303">
                    <a:off x="6207422" y="1911597"/>
                    <a:ext cx="441123" cy="1265717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66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97" name="角丸四角形 496"/>
                <p:cNvSpPr/>
                <p:nvPr/>
              </p:nvSpPr>
              <p:spPr bwMode="auto">
                <a:xfrm>
                  <a:off x="5403051" y="3699030"/>
                  <a:ext cx="1296452" cy="1575174"/>
                </a:xfrm>
                <a:prstGeom prst="roundRect">
                  <a:avLst>
                    <a:gd name="adj" fmla="val 32077"/>
                  </a:avLst>
                </a:prstGeom>
                <a:solidFill>
                  <a:srgbClr val="FFCC66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488" name="グループ化 487"/>
            <p:cNvGrpSpPr/>
            <p:nvPr/>
          </p:nvGrpSpPr>
          <p:grpSpPr>
            <a:xfrm>
              <a:off x="1089812" y="1673806"/>
              <a:ext cx="1356323" cy="672226"/>
              <a:chOff x="1089812" y="1927928"/>
              <a:chExt cx="1356323" cy="418103"/>
            </a:xfrm>
          </p:grpSpPr>
          <p:sp>
            <p:nvSpPr>
              <p:cNvPr id="489" name="月 488"/>
              <p:cNvSpPr/>
              <p:nvPr/>
            </p:nvSpPr>
            <p:spPr bwMode="auto">
              <a:xfrm rot="6300000">
                <a:off x="1597601" y="1552012"/>
                <a:ext cx="286230" cy="1301808"/>
              </a:xfrm>
              <a:prstGeom prst="moon">
                <a:avLst>
                  <a:gd name="adj" fmla="val 16775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0" name="月 489"/>
              <p:cNvSpPr/>
              <p:nvPr/>
            </p:nvSpPr>
            <p:spPr bwMode="auto">
              <a:xfrm rot="6300000">
                <a:off x="1652116" y="1420139"/>
                <a:ext cx="286230" cy="1301808"/>
              </a:xfrm>
              <a:prstGeom prst="moon">
                <a:avLst>
                  <a:gd name="adj" fmla="val 16775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8" name="グループ化 7"/>
          <p:cNvGrpSpPr/>
          <p:nvPr/>
        </p:nvGrpSpPr>
        <p:grpSpPr>
          <a:xfrm>
            <a:off x="2313531" y="4733519"/>
            <a:ext cx="1564186" cy="1564186"/>
            <a:chOff x="2313531" y="4733519"/>
            <a:chExt cx="1564186" cy="1564186"/>
          </a:xfrm>
        </p:grpSpPr>
        <p:sp>
          <p:nvSpPr>
            <p:cNvPr id="7" name="ドーナツ 6"/>
            <p:cNvSpPr/>
            <p:nvPr/>
          </p:nvSpPr>
          <p:spPr bwMode="auto">
            <a:xfrm>
              <a:off x="2313531" y="4733519"/>
              <a:ext cx="1564186" cy="1564186"/>
            </a:xfrm>
            <a:prstGeom prst="donut">
              <a:avLst>
                <a:gd name="adj" fmla="val 6661"/>
              </a:avLst>
            </a:prstGeom>
            <a:solidFill>
              <a:srgbClr val="FF0000">
                <a:alpha val="50196"/>
              </a:srgbClr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grpSp>
          <p:nvGrpSpPr>
            <p:cNvPr id="513" name="グループ化 512"/>
            <p:cNvGrpSpPr/>
            <p:nvPr/>
          </p:nvGrpSpPr>
          <p:grpSpPr>
            <a:xfrm>
              <a:off x="2548231" y="5034708"/>
              <a:ext cx="1096118" cy="981470"/>
              <a:chOff x="2003853" y="3415254"/>
              <a:chExt cx="1157828" cy="1036726"/>
            </a:xfrm>
          </p:grpSpPr>
          <p:grpSp>
            <p:nvGrpSpPr>
              <p:cNvPr id="514" name="グループ化 513"/>
              <p:cNvGrpSpPr/>
              <p:nvPr/>
            </p:nvGrpSpPr>
            <p:grpSpPr>
              <a:xfrm>
                <a:off x="2792760" y="3415254"/>
                <a:ext cx="368921" cy="1032244"/>
                <a:chOff x="3737864" y="3287320"/>
                <a:chExt cx="368921" cy="1032244"/>
              </a:xfrm>
            </p:grpSpPr>
            <p:sp>
              <p:nvSpPr>
                <p:cNvPr id="525" name="角丸四角形 524"/>
                <p:cNvSpPr/>
                <p:nvPr/>
              </p:nvSpPr>
              <p:spPr bwMode="auto">
                <a:xfrm rot="5400000">
                  <a:off x="3406203" y="3618982"/>
                  <a:ext cx="1032243" cy="368920"/>
                </a:xfrm>
                <a:prstGeom prst="roundRect">
                  <a:avLst>
                    <a:gd name="adj" fmla="val 9998"/>
                  </a:avLst>
                </a:prstGeom>
                <a:solidFill>
                  <a:schemeClr val="tx1"/>
                </a:solidFill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526" name="グループ化 525"/>
                <p:cNvGrpSpPr/>
                <p:nvPr/>
              </p:nvGrpSpPr>
              <p:grpSpPr>
                <a:xfrm>
                  <a:off x="3737864" y="3287321"/>
                  <a:ext cx="368920" cy="1032243"/>
                  <a:chOff x="3053911" y="3152940"/>
                  <a:chExt cx="368920" cy="1032243"/>
                </a:xfrm>
              </p:grpSpPr>
              <p:grpSp>
                <p:nvGrpSpPr>
                  <p:cNvPr id="527" name="グループ化 526"/>
                  <p:cNvGrpSpPr/>
                  <p:nvPr/>
                </p:nvGrpSpPr>
                <p:grpSpPr>
                  <a:xfrm>
                    <a:off x="3053911" y="3152940"/>
                    <a:ext cx="368920" cy="1032243"/>
                    <a:chOff x="3053911" y="3152940"/>
                    <a:chExt cx="368920" cy="1032243"/>
                  </a:xfrm>
                </p:grpSpPr>
                <p:grpSp>
                  <p:nvGrpSpPr>
                    <p:cNvPr id="531" name="グループ化 530"/>
                    <p:cNvGrpSpPr/>
                    <p:nvPr/>
                  </p:nvGrpSpPr>
                  <p:grpSpPr>
                    <a:xfrm>
                      <a:off x="3053911" y="3152940"/>
                      <a:ext cx="368920" cy="1032243"/>
                      <a:chOff x="6438164" y="2534106"/>
                      <a:chExt cx="1096755" cy="1811600"/>
                    </a:xfrm>
                  </p:grpSpPr>
                  <p:sp>
                    <p:nvSpPr>
                      <p:cNvPr id="551" name="角丸四角形 550"/>
                      <p:cNvSpPr/>
                      <p:nvPr/>
                    </p:nvSpPr>
                    <p:spPr bwMode="auto">
                      <a:xfrm rot="5400000">
                        <a:off x="6080742" y="2891528"/>
                        <a:ext cx="1811600" cy="1096755"/>
                      </a:xfrm>
                      <a:prstGeom prst="roundRect">
                        <a:avLst>
                          <a:gd name="adj" fmla="val 9998"/>
                        </a:avLst>
                      </a:prstGeom>
                      <a:solidFill>
                        <a:srgbClr val="FFCCFF"/>
                      </a:solidFill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552" name="角丸四角形 551"/>
                      <p:cNvSpPr/>
                      <p:nvPr/>
                    </p:nvSpPr>
                    <p:spPr bwMode="auto">
                      <a:xfrm rot="5400000">
                        <a:off x="6605376" y="2515927"/>
                        <a:ext cx="762329" cy="945106"/>
                      </a:xfrm>
                      <a:prstGeom prst="roundRect">
                        <a:avLst>
                          <a:gd name="adj" fmla="val 6235"/>
                        </a:avLst>
                      </a:prstGeom>
                      <a:solidFill>
                        <a:schemeClr val="bg2">
                          <a:lumMod val="75000"/>
                        </a:schemeClr>
                      </a:solidFill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553" name="角丸四角形 552"/>
                      <p:cNvSpPr/>
                      <p:nvPr/>
                    </p:nvSpPr>
                    <p:spPr bwMode="auto">
                      <a:xfrm rot="5400000">
                        <a:off x="6633965" y="2543215"/>
                        <a:ext cx="700954" cy="885031"/>
                      </a:xfrm>
                      <a:prstGeom prst="roundRect">
                        <a:avLst>
                          <a:gd name="adj" fmla="val 4226"/>
                        </a:avLst>
                      </a:prstGeom>
                      <a:solidFill>
                        <a:srgbClr val="99CCFF"/>
                      </a:solidFill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grpSp>
                  <p:nvGrpSpPr>
                    <p:cNvPr id="532" name="グループ化 531"/>
                    <p:cNvGrpSpPr/>
                    <p:nvPr/>
                  </p:nvGrpSpPr>
                  <p:grpSpPr>
                    <a:xfrm>
                      <a:off x="3091814" y="3634470"/>
                      <a:ext cx="286011" cy="141137"/>
                      <a:chOff x="3091814" y="3616409"/>
                      <a:chExt cx="399580" cy="197180"/>
                    </a:xfrm>
                  </p:grpSpPr>
                  <p:sp>
                    <p:nvSpPr>
                      <p:cNvPr id="548" name="円/楕円 547"/>
                      <p:cNvSpPr/>
                      <p:nvPr/>
                    </p:nvSpPr>
                    <p:spPr bwMode="auto">
                      <a:xfrm>
                        <a:off x="3189867" y="3616409"/>
                        <a:ext cx="197180" cy="197180"/>
                      </a:xfrm>
                      <a:prstGeom prst="ellipse">
                        <a:avLst/>
                      </a:prstGeom>
                      <a:solidFill>
                        <a:schemeClr val="bg1">
                          <a:lumMod val="65000"/>
                        </a:schemeClr>
                      </a:solidFill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549" name="円/楕円 548"/>
                      <p:cNvSpPr/>
                      <p:nvPr/>
                    </p:nvSpPr>
                    <p:spPr bwMode="auto">
                      <a:xfrm>
                        <a:off x="3091814" y="3641642"/>
                        <a:ext cx="98590" cy="98590"/>
                      </a:xfrm>
                      <a:prstGeom prst="ellipse">
                        <a:avLst/>
                      </a:prstGeom>
                      <a:solidFill>
                        <a:schemeClr val="bg1">
                          <a:lumMod val="65000"/>
                        </a:schemeClr>
                      </a:solidFill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550" name="円/楕円 549"/>
                      <p:cNvSpPr/>
                      <p:nvPr/>
                    </p:nvSpPr>
                    <p:spPr bwMode="auto">
                      <a:xfrm>
                        <a:off x="3392804" y="3641642"/>
                        <a:ext cx="98590" cy="98590"/>
                      </a:xfrm>
                      <a:prstGeom prst="ellipse">
                        <a:avLst/>
                      </a:prstGeom>
                      <a:solidFill>
                        <a:schemeClr val="bg1">
                          <a:lumMod val="65000"/>
                        </a:schemeClr>
                      </a:solidFill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sp>
                  <p:nvSpPr>
                    <p:cNvPr id="533" name="角丸四角形 532"/>
                    <p:cNvSpPr/>
                    <p:nvPr/>
                  </p:nvSpPr>
                  <p:spPr bwMode="auto">
                    <a:xfrm>
                      <a:off x="3082360" y="3800678"/>
                      <a:ext cx="80023" cy="45719"/>
                    </a:xfrm>
                    <a:prstGeom prst="roundRect">
                      <a:avLst/>
                    </a:prstGeom>
                    <a:solidFill>
                      <a:schemeClr val="bg1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34" name="角丸四角形 533"/>
                    <p:cNvSpPr/>
                    <p:nvPr/>
                  </p:nvSpPr>
                  <p:spPr bwMode="auto">
                    <a:xfrm>
                      <a:off x="3194755" y="3800678"/>
                      <a:ext cx="80023" cy="45719"/>
                    </a:xfrm>
                    <a:prstGeom prst="roundRect">
                      <a:avLst/>
                    </a:prstGeom>
                    <a:solidFill>
                      <a:schemeClr val="bg1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35" name="角丸四角形 534"/>
                    <p:cNvSpPr/>
                    <p:nvPr/>
                  </p:nvSpPr>
                  <p:spPr bwMode="auto">
                    <a:xfrm>
                      <a:off x="3312865" y="3800678"/>
                      <a:ext cx="80023" cy="45719"/>
                    </a:xfrm>
                    <a:prstGeom prst="roundRect">
                      <a:avLst/>
                    </a:prstGeom>
                    <a:solidFill>
                      <a:schemeClr val="bg1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36" name="角丸四角形 535"/>
                    <p:cNvSpPr/>
                    <p:nvPr/>
                  </p:nvSpPr>
                  <p:spPr bwMode="auto">
                    <a:xfrm>
                      <a:off x="3082360" y="3869258"/>
                      <a:ext cx="80023" cy="45719"/>
                    </a:xfrm>
                    <a:prstGeom prst="roundRect">
                      <a:avLst/>
                    </a:prstGeom>
                    <a:solidFill>
                      <a:schemeClr val="bg1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37" name="角丸四角形 536"/>
                    <p:cNvSpPr/>
                    <p:nvPr/>
                  </p:nvSpPr>
                  <p:spPr bwMode="auto">
                    <a:xfrm>
                      <a:off x="3194755" y="3869258"/>
                      <a:ext cx="80023" cy="45719"/>
                    </a:xfrm>
                    <a:prstGeom prst="roundRect">
                      <a:avLst/>
                    </a:prstGeom>
                    <a:solidFill>
                      <a:schemeClr val="bg1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38" name="角丸四角形 537"/>
                    <p:cNvSpPr/>
                    <p:nvPr/>
                  </p:nvSpPr>
                  <p:spPr bwMode="auto">
                    <a:xfrm>
                      <a:off x="3312865" y="3869258"/>
                      <a:ext cx="80023" cy="45719"/>
                    </a:xfrm>
                    <a:prstGeom prst="roundRect">
                      <a:avLst/>
                    </a:prstGeom>
                    <a:solidFill>
                      <a:schemeClr val="bg1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39" name="角丸四角形 538"/>
                    <p:cNvSpPr/>
                    <p:nvPr/>
                  </p:nvSpPr>
                  <p:spPr bwMode="auto">
                    <a:xfrm>
                      <a:off x="3082360" y="3941648"/>
                      <a:ext cx="80023" cy="45719"/>
                    </a:xfrm>
                    <a:prstGeom prst="roundRect">
                      <a:avLst/>
                    </a:prstGeom>
                    <a:solidFill>
                      <a:schemeClr val="bg1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40" name="角丸四角形 539"/>
                    <p:cNvSpPr/>
                    <p:nvPr/>
                  </p:nvSpPr>
                  <p:spPr bwMode="auto">
                    <a:xfrm>
                      <a:off x="3194755" y="3941648"/>
                      <a:ext cx="80023" cy="45719"/>
                    </a:xfrm>
                    <a:prstGeom prst="roundRect">
                      <a:avLst/>
                    </a:prstGeom>
                    <a:solidFill>
                      <a:schemeClr val="bg1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41" name="角丸四角形 540"/>
                    <p:cNvSpPr/>
                    <p:nvPr/>
                  </p:nvSpPr>
                  <p:spPr bwMode="auto">
                    <a:xfrm>
                      <a:off x="3312865" y="3941648"/>
                      <a:ext cx="80023" cy="45719"/>
                    </a:xfrm>
                    <a:prstGeom prst="roundRect">
                      <a:avLst/>
                    </a:prstGeom>
                    <a:solidFill>
                      <a:schemeClr val="bg1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42" name="角丸四角形 541"/>
                    <p:cNvSpPr/>
                    <p:nvPr/>
                  </p:nvSpPr>
                  <p:spPr bwMode="auto">
                    <a:xfrm>
                      <a:off x="3082360" y="4010228"/>
                      <a:ext cx="80023" cy="45719"/>
                    </a:xfrm>
                    <a:prstGeom prst="roundRect">
                      <a:avLst/>
                    </a:prstGeom>
                    <a:solidFill>
                      <a:schemeClr val="bg1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43" name="角丸四角形 542"/>
                    <p:cNvSpPr/>
                    <p:nvPr/>
                  </p:nvSpPr>
                  <p:spPr bwMode="auto">
                    <a:xfrm>
                      <a:off x="3194755" y="4010228"/>
                      <a:ext cx="80023" cy="45719"/>
                    </a:xfrm>
                    <a:prstGeom prst="roundRect">
                      <a:avLst/>
                    </a:prstGeom>
                    <a:solidFill>
                      <a:schemeClr val="bg1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44" name="角丸四角形 543"/>
                    <p:cNvSpPr/>
                    <p:nvPr/>
                  </p:nvSpPr>
                  <p:spPr bwMode="auto">
                    <a:xfrm>
                      <a:off x="3312865" y="4010228"/>
                      <a:ext cx="80023" cy="45719"/>
                    </a:xfrm>
                    <a:prstGeom prst="roundRect">
                      <a:avLst/>
                    </a:prstGeom>
                    <a:solidFill>
                      <a:schemeClr val="bg1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45" name="角丸四角形 544"/>
                    <p:cNvSpPr/>
                    <p:nvPr/>
                  </p:nvSpPr>
                  <p:spPr bwMode="auto">
                    <a:xfrm>
                      <a:off x="3082360" y="4078808"/>
                      <a:ext cx="80023" cy="45719"/>
                    </a:xfrm>
                    <a:prstGeom prst="roundRect">
                      <a:avLst/>
                    </a:prstGeom>
                    <a:solidFill>
                      <a:schemeClr val="bg1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46" name="角丸四角形 545"/>
                    <p:cNvSpPr/>
                    <p:nvPr/>
                  </p:nvSpPr>
                  <p:spPr bwMode="auto">
                    <a:xfrm>
                      <a:off x="3194755" y="4078808"/>
                      <a:ext cx="80023" cy="45719"/>
                    </a:xfrm>
                    <a:prstGeom prst="roundRect">
                      <a:avLst/>
                    </a:prstGeom>
                    <a:solidFill>
                      <a:schemeClr val="bg1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47" name="角丸四角形 546"/>
                    <p:cNvSpPr/>
                    <p:nvPr/>
                  </p:nvSpPr>
                  <p:spPr bwMode="auto">
                    <a:xfrm>
                      <a:off x="3312865" y="4078808"/>
                      <a:ext cx="80023" cy="45719"/>
                    </a:xfrm>
                    <a:prstGeom prst="roundRect">
                      <a:avLst/>
                    </a:prstGeom>
                    <a:solidFill>
                      <a:schemeClr val="bg1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528" name="アーチ 527"/>
                  <p:cNvSpPr/>
                  <p:nvPr/>
                </p:nvSpPr>
                <p:spPr bwMode="auto">
                  <a:xfrm rot="10800000">
                    <a:off x="3103955" y="3255542"/>
                    <a:ext cx="128453" cy="128453"/>
                  </a:xfrm>
                  <a:prstGeom prst="blockArc">
                    <a:avLst>
                      <a:gd name="adj1" fmla="val 12042646"/>
                      <a:gd name="adj2" fmla="val 20297905"/>
                      <a:gd name="adj3" fmla="val 21848"/>
                    </a:avLst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29" name="アーチ 528"/>
                  <p:cNvSpPr/>
                  <p:nvPr/>
                </p:nvSpPr>
                <p:spPr bwMode="auto">
                  <a:xfrm rot="10800000">
                    <a:off x="3246830" y="3255542"/>
                    <a:ext cx="128453" cy="128453"/>
                  </a:xfrm>
                  <a:prstGeom prst="blockArc">
                    <a:avLst>
                      <a:gd name="adj1" fmla="val 12042646"/>
                      <a:gd name="adj2" fmla="val 20297905"/>
                      <a:gd name="adj3" fmla="val 21848"/>
                    </a:avLst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30" name="アーチ 529"/>
                  <p:cNvSpPr/>
                  <p:nvPr/>
                </p:nvSpPr>
                <p:spPr bwMode="auto">
                  <a:xfrm rot="10800000">
                    <a:off x="3174682" y="3392075"/>
                    <a:ext cx="128453" cy="128453"/>
                  </a:xfrm>
                  <a:prstGeom prst="blockArc">
                    <a:avLst>
                      <a:gd name="adj1" fmla="val 12042646"/>
                      <a:gd name="adj2" fmla="val 20297905"/>
                      <a:gd name="adj3" fmla="val 21848"/>
                    </a:avLst>
                  </a:prstGeom>
                  <a:solidFill>
                    <a:srgbClr val="FF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515" name="グループ化 514"/>
              <p:cNvGrpSpPr/>
              <p:nvPr/>
            </p:nvGrpSpPr>
            <p:grpSpPr>
              <a:xfrm>
                <a:off x="2003853" y="3419737"/>
                <a:ext cx="624927" cy="1032243"/>
                <a:chOff x="2003853" y="3419737"/>
                <a:chExt cx="624927" cy="1032243"/>
              </a:xfrm>
            </p:grpSpPr>
            <p:sp>
              <p:nvSpPr>
                <p:cNvPr id="516" name="角丸四角形 515"/>
                <p:cNvSpPr/>
                <p:nvPr/>
              </p:nvSpPr>
              <p:spPr bwMode="auto">
                <a:xfrm rot="5400000">
                  <a:off x="1800195" y="3623395"/>
                  <a:ext cx="1032243" cy="624927"/>
                </a:xfrm>
                <a:prstGeom prst="roundRect">
                  <a:avLst>
                    <a:gd name="adj" fmla="val 9998"/>
                  </a:avLst>
                </a:prstGeom>
                <a:solidFill>
                  <a:schemeClr val="tx1"/>
                </a:solidFill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517" name="グループ化 516"/>
                <p:cNvGrpSpPr/>
                <p:nvPr/>
              </p:nvGrpSpPr>
              <p:grpSpPr>
                <a:xfrm>
                  <a:off x="2003853" y="3419737"/>
                  <a:ext cx="624927" cy="1032243"/>
                  <a:chOff x="2342710" y="3152940"/>
                  <a:chExt cx="624927" cy="1032243"/>
                </a:xfrm>
              </p:grpSpPr>
              <p:grpSp>
                <p:nvGrpSpPr>
                  <p:cNvPr id="518" name="グループ化 517"/>
                  <p:cNvGrpSpPr/>
                  <p:nvPr/>
                </p:nvGrpSpPr>
                <p:grpSpPr>
                  <a:xfrm>
                    <a:off x="2342710" y="3152940"/>
                    <a:ext cx="624927" cy="1032243"/>
                    <a:chOff x="6438164" y="2534106"/>
                    <a:chExt cx="1096755" cy="1811600"/>
                  </a:xfrm>
                </p:grpSpPr>
                <p:sp>
                  <p:nvSpPr>
                    <p:cNvPr id="522" name="角丸四角形 521"/>
                    <p:cNvSpPr/>
                    <p:nvPr/>
                  </p:nvSpPr>
                  <p:spPr bwMode="auto">
                    <a:xfrm rot="5400000">
                      <a:off x="6080742" y="2891528"/>
                      <a:ext cx="1811600" cy="1096755"/>
                    </a:xfrm>
                    <a:prstGeom prst="roundRect">
                      <a:avLst>
                        <a:gd name="adj" fmla="val 9998"/>
                      </a:avLst>
                    </a:prstGeom>
                    <a:solidFill>
                      <a:schemeClr val="bg1">
                        <a:lumMod val="95000"/>
                      </a:schemeClr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23" name="角丸四角形 522"/>
                    <p:cNvSpPr/>
                    <p:nvPr/>
                  </p:nvSpPr>
                  <p:spPr bwMode="auto">
                    <a:xfrm rot="5400000">
                      <a:off x="6153949" y="2967353"/>
                      <a:ext cx="1665186" cy="945105"/>
                    </a:xfrm>
                    <a:prstGeom prst="roundRect">
                      <a:avLst>
                        <a:gd name="adj" fmla="val 6235"/>
                      </a:avLst>
                    </a:prstGeom>
                    <a:solidFill>
                      <a:schemeClr val="bg2">
                        <a:lumMod val="75000"/>
                      </a:schemeClr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24" name="角丸四角形 523"/>
                    <p:cNvSpPr/>
                    <p:nvPr/>
                  </p:nvSpPr>
                  <p:spPr bwMode="auto">
                    <a:xfrm rot="5400000">
                      <a:off x="6182441" y="2994744"/>
                      <a:ext cx="1604008" cy="885030"/>
                    </a:xfrm>
                    <a:prstGeom prst="roundRect">
                      <a:avLst>
                        <a:gd name="adj" fmla="val 4226"/>
                      </a:avLst>
                    </a:prstGeom>
                    <a:solidFill>
                      <a:srgbClr val="99CCFF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519" name="アーチ 518"/>
                  <p:cNvSpPr/>
                  <p:nvPr/>
                </p:nvSpPr>
                <p:spPr bwMode="auto">
                  <a:xfrm rot="10800000">
                    <a:off x="2517215" y="3383180"/>
                    <a:ext cx="128453" cy="128453"/>
                  </a:xfrm>
                  <a:prstGeom prst="blockArc">
                    <a:avLst>
                      <a:gd name="adj1" fmla="val 12042646"/>
                      <a:gd name="adj2" fmla="val 20297905"/>
                      <a:gd name="adj3" fmla="val 21848"/>
                    </a:avLst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20" name="アーチ 519"/>
                  <p:cNvSpPr/>
                  <p:nvPr/>
                </p:nvSpPr>
                <p:spPr bwMode="auto">
                  <a:xfrm rot="10800000">
                    <a:off x="2660090" y="3383180"/>
                    <a:ext cx="128453" cy="128453"/>
                  </a:xfrm>
                  <a:prstGeom prst="blockArc">
                    <a:avLst>
                      <a:gd name="adj1" fmla="val 12042646"/>
                      <a:gd name="adj2" fmla="val 20297905"/>
                      <a:gd name="adj3" fmla="val 21848"/>
                    </a:avLst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21" name="アーチ 520"/>
                  <p:cNvSpPr/>
                  <p:nvPr/>
                </p:nvSpPr>
                <p:spPr bwMode="auto">
                  <a:xfrm rot="10800000">
                    <a:off x="2587942" y="3519713"/>
                    <a:ext cx="128453" cy="128453"/>
                  </a:xfrm>
                  <a:prstGeom prst="blockArc">
                    <a:avLst>
                      <a:gd name="adj1" fmla="val 12042646"/>
                      <a:gd name="adj2" fmla="val 20297905"/>
                      <a:gd name="adj3" fmla="val 21848"/>
                    </a:avLst>
                  </a:prstGeom>
                  <a:solidFill>
                    <a:srgbClr val="FF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</p:grpSp>
    </p:spTree>
    <p:extLst>
      <p:ext uri="{BB962C8B-B14F-4D97-AF65-F5344CB8AC3E}">
        <p14:creationId xmlns:p14="http://schemas.microsoft.com/office/powerpoint/2010/main" val="42874942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グループ化 4"/>
          <p:cNvGrpSpPr/>
          <p:nvPr/>
        </p:nvGrpSpPr>
        <p:grpSpPr>
          <a:xfrm>
            <a:off x="4147938" y="616274"/>
            <a:ext cx="1375254" cy="1822616"/>
            <a:chOff x="2387715" y="616274"/>
            <a:chExt cx="1375254" cy="1822616"/>
          </a:xfrm>
        </p:grpSpPr>
        <p:grpSp>
          <p:nvGrpSpPr>
            <p:cNvPr id="80" name="グループ化 1"/>
            <p:cNvGrpSpPr>
              <a:grpSpLocks/>
            </p:cNvGrpSpPr>
            <p:nvPr/>
          </p:nvGrpSpPr>
          <p:grpSpPr bwMode="auto">
            <a:xfrm>
              <a:off x="2817077" y="950132"/>
              <a:ext cx="284692" cy="223718"/>
              <a:chOff x="720725" y="439738"/>
              <a:chExt cx="1008063" cy="792162"/>
            </a:xfrm>
          </p:grpSpPr>
          <p:sp>
            <p:nvSpPr>
              <p:cNvPr id="81" name="Freeform 15"/>
              <p:cNvSpPr>
                <a:spLocks/>
              </p:cNvSpPr>
              <p:nvPr/>
            </p:nvSpPr>
            <p:spPr bwMode="auto">
              <a:xfrm>
                <a:off x="720725" y="439738"/>
                <a:ext cx="1008063" cy="792162"/>
              </a:xfrm>
              <a:custGeom>
                <a:avLst/>
                <a:gdLst>
                  <a:gd name="T0" fmla="*/ 2147483647 w 635"/>
                  <a:gd name="T1" fmla="*/ 0 h 499"/>
                  <a:gd name="T2" fmla="*/ 2147483647 w 635"/>
                  <a:gd name="T3" fmla="*/ 2147483647 h 499"/>
                  <a:gd name="T4" fmla="*/ 0 w 635"/>
                  <a:gd name="T5" fmla="*/ 2147483647 h 499"/>
                  <a:gd name="T6" fmla="*/ 2147483647 w 635"/>
                  <a:gd name="T7" fmla="*/ 2147483647 h 499"/>
                  <a:gd name="T8" fmla="*/ 2147483647 w 635"/>
                  <a:gd name="T9" fmla="*/ 2147483647 h 499"/>
                  <a:gd name="T10" fmla="*/ 2147483647 w 635"/>
                  <a:gd name="T11" fmla="*/ 2147483647 h 499"/>
                  <a:gd name="T12" fmla="*/ 2147483647 w 635"/>
                  <a:gd name="T13" fmla="*/ 2147483647 h 499"/>
                  <a:gd name="T14" fmla="*/ 2147483647 w 635"/>
                  <a:gd name="T15" fmla="*/ 2147483647 h 499"/>
                  <a:gd name="T16" fmla="*/ 2147483647 w 635"/>
                  <a:gd name="T17" fmla="*/ 2147483647 h 499"/>
                  <a:gd name="T18" fmla="*/ 2147483647 w 635"/>
                  <a:gd name="T19" fmla="*/ 2147483647 h 499"/>
                  <a:gd name="T20" fmla="*/ 2147483647 w 635"/>
                  <a:gd name="T21" fmla="*/ 2147483647 h 499"/>
                  <a:gd name="T22" fmla="*/ 2147483647 w 635"/>
                  <a:gd name="T23" fmla="*/ 2147483647 h 499"/>
                  <a:gd name="T24" fmla="*/ 2147483647 w 635"/>
                  <a:gd name="T25" fmla="*/ 2147483647 h 499"/>
                  <a:gd name="T26" fmla="*/ 2147483647 w 635"/>
                  <a:gd name="T27" fmla="*/ 2147483647 h 499"/>
                  <a:gd name="T28" fmla="*/ 2147483647 w 635"/>
                  <a:gd name="T29" fmla="*/ 2147483647 h 499"/>
                  <a:gd name="T30" fmla="*/ 2147483647 w 635"/>
                  <a:gd name="T31" fmla="*/ 2147483647 h 499"/>
                  <a:gd name="T32" fmla="*/ 2147483647 w 635"/>
                  <a:gd name="T33" fmla="*/ 2147483647 h 499"/>
                  <a:gd name="T34" fmla="*/ 2147483647 w 635"/>
                  <a:gd name="T35" fmla="*/ 0 h 499"/>
                  <a:gd name="T36" fmla="*/ 2147483647 w 635"/>
                  <a:gd name="T37" fmla="*/ 2147483647 h 499"/>
                  <a:gd name="T38" fmla="*/ 2147483647 w 635"/>
                  <a:gd name="T39" fmla="*/ 0 h 499"/>
                  <a:gd name="T40" fmla="*/ 2147483647 w 635"/>
                  <a:gd name="T41" fmla="*/ 2147483647 h 499"/>
                  <a:gd name="T42" fmla="*/ 2147483647 w 635"/>
                  <a:gd name="T43" fmla="*/ 0 h 499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0" t="0" r="r" b="b"/>
                <a:pathLst>
                  <a:path w="635" h="499">
                    <a:moveTo>
                      <a:pt x="181" y="0"/>
                    </a:moveTo>
                    <a:lnTo>
                      <a:pt x="136" y="137"/>
                    </a:lnTo>
                    <a:lnTo>
                      <a:pt x="0" y="182"/>
                    </a:lnTo>
                    <a:lnTo>
                      <a:pt x="90" y="318"/>
                    </a:lnTo>
                    <a:lnTo>
                      <a:pt x="45" y="409"/>
                    </a:lnTo>
                    <a:lnTo>
                      <a:pt x="181" y="454"/>
                    </a:lnTo>
                    <a:lnTo>
                      <a:pt x="181" y="499"/>
                    </a:lnTo>
                    <a:lnTo>
                      <a:pt x="317" y="454"/>
                    </a:lnTo>
                    <a:lnTo>
                      <a:pt x="408" y="499"/>
                    </a:lnTo>
                    <a:lnTo>
                      <a:pt x="498" y="454"/>
                    </a:lnTo>
                    <a:lnTo>
                      <a:pt x="544" y="454"/>
                    </a:lnTo>
                    <a:lnTo>
                      <a:pt x="635" y="363"/>
                    </a:lnTo>
                    <a:lnTo>
                      <a:pt x="544" y="318"/>
                    </a:lnTo>
                    <a:lnTo>
                      <a:pt x="635" y="227"/>
                    </a:lnTo>
                    <a:lnTo>
                      <a:pt x="544" y="182"/>
                    </a:lnTo>
                    <a:lnTo>
                      <a:pt x="544" y="46"/>
                    </a:lnTo>
                    <a:lnTo>
                      <a:pt x="453" y="91"/>
                    </a:lnTo>
                    <a:lnTo>
                      <a:pt x="362" y="0"/>
                    </a:lnTo>
                    <a:lnTo>
                      <a:pt x="317" y="46"/>
                    </a:lnTo>
                    <a:lnTo>
                      <a:pt x="272" y="0"/>
                    </a:lnTo>
                    <a:lnTo>
                      <a:pt x="226" y="46"/>
                    </a:lnTo>
                    <a:lnTo>
                      <a:pt x="181" y="0"/>
                    </a:lnTo>
                    <a:close/>
                  </a:path>
                </a:pathLst>
              </a:custGeom>
              <a:solidFill>
                <a:schemeClr val="bg1"/>
              </a:solidFill>
              <a:ln w="254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82" name="Freeform 10"/>
              <p:cNvSpPr>
                <a:spLocks/>
              </p:cNvSpPr>
              <p:nvPr/>
            </p:nvSpPr>
            <p:spPr bwMode="auto">
              <a:xfrm>
                <a:off x="720725" y="439738"/>
                <a:ext cx="1008063" cy="792162"/>
              </a:xfrm>
              <a:custGeom>
                <a:avLst/>
                <a:gdLst>
                  <a:gd name="T0" fmla="*/ 2147483647 w 635"/>
                  <a:gd name="T1" fmla="*/ 0 h 499"/>
                  <a:gd name="T2" fmla="*/ 2147483647 w 635"/>
                  <a:gd name="T3" fmla="*/ 2147483647 h 499"/>
                  <a:gd name="T4" fmla="*/ 0 w 635"/>
                  <a:gd name="T5" fmla="*/ 2147483647 h 499"/>
                  <a:gd name="T6" fmla="*/ 2147483647 w 635"/>
                  <a:gd name="T7" fmla="*/ 2147483647 h 499"/>
                  <a:gd name="T8" fmla="*/ 2147483647 w 635"/>
                  <a:gd name="T9" fmla="*/ 2147483647 h 499"/>
                  <a:gd name="T10" fmla="*/ 2147483647 w 635"/>
                  <a:gd name="T11" fmla="*/ 2147483647 h 499"/>
                  <a:gd name="T12" fmla="*/ 2147483647 w 635"/>
                  <a:gd name="T13" fmla="*/ 2147483647 h 499"/>
                  <a:gd name="T14" fmla="*/ 2147483647 w 635"/>
                  <a:gd name="T15" fmla="*/ 2147483647 h 499"/>
                  <a:gd name="T16" fmla="*/ 2147483647 w 635"/>
                  <a:gd name="T17" fmla="*/ 2147483647 h 499"/>
                  <a:gd name="T18" fmla="*/ 2147483647 w 635"/>
                  <a:gd name="T19" fmla="*/ 2147483647 h 499"/>
                  <a:gd name="T20" fmla="*/ 2147483647 w 635"/>
                  <a:gd name="T21" fmla="*/ 2147483647 h 499"/>
                  <a:gd name="T22" fmla="*/ 2147483647 w 635"/>
                  <a:gd name="T23" fmla="*/ 2147483647 h 499"/>
                  <a:gd name="T24" fmla="*/ 2147483647 w 635"/>
                  <a:gd name="T25" fmla="*/ 2147483647 h 499"/>
                  <a:gd name="T26" fmla="*/ 2147483647 w 635"/>
                  <a:gd name="T27" fmla="*/ 2147483647 h 499"/>
                  <a:gd name="T28" fmla="*/ 2147483647 w 635"/>
                  <a:gd name="T29" fmla="*/ 2147483647 h 499"/>
                  <a:gd name="T30" fmla="*/ 2147483647 w 635"/>
                  <a:gd name="T31" fmla="*/ 2147483647 h 499"/>
                  <a:gd name="T32" fmla="*/ 2147483647 w 635"/>
                  <a:gd name="T33" fmla="*/ 2147483647 h 499"/>
                  <a:gd name="T34" fmla="*/ 2147483647 w 635"/>
                  <a:gd name="T35" fmla="*/ 0 h 499"/>
                  <a:gd name="T36" fmla="*/ 2147483647 w 635"/>
                  <a:gd name="T37" fmla="*/ 2147483647 h 499"/>
                  <a:gd name="T38" fmla="*/ 2147483647 w 635"/>
                  <a:gd name="T39" fmla="*/ 0 h 499"/>
                  <a:gd name="T40" fmla="*/ 2147483647 w 635"/>
                  <a:gd name="T41" fmla="*/ 2147483647 h 499"/>
                  <a:gd name="T42" fmla="*/ 2147483647 w 635"/>
                  <a:gd name="T43" fmla="*/ 0 h 499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0" t="0" r="r" b="b"/>
                <a:pathLst>
                  <a:path w="635" h="499">
                    <a:moveTo>
                      <a:pt x="181" y="0"/>
                    </a:moveTo>
                    <a:lnTo>
                      <a:pt x="136" y="137"/>
                    </a:lnTo>
                    <a:lnTo>
                      <a:pt x="0" y="182"/>
                    </a:lnTo>
                    <a:lnTo>
                      <a:pt x="90" y="318"/>
                    </a:lnTo>
                    <a:lnTo>
                      <a:pt x="45" y="409"/>
                    </a:lnTo>
                    <a:lnTo>
                      <a:pt x="181" y="454"/>
                    </a:lnTo>
                    <a:lnTo>
                      <a:pt x="181" y="499"/>
                    </a:lnTo>
                    <a:lnTo>
                      <a:pt x="317" y="454"/>
                    </a:lnTo>
                    <a:lnTo>
                      <a:pt x="408" y="499"/>
                    </a:lnTo>
                    <a:lnTo>
                      <a:pt x="498" y="454"/>
                    </a:lnTo>
                    <a:lnTo>
                      <a:pt x="544" y="454"/>
                    </a:lnTo>
                    <a:lnTo>
                      <a:pt x="635" y="363"/>
                    </a:lnTo>
                    <a:lnTo>
                      <a:pt x="544" y="318"/>
                    </a:lnTo>
                    <a:lnTo>
                      <a:pt x="635" y="227"/>
                    </a:lnTo>
                    <a:lnTo>
                      <a:pt x="544" y="182"/>
                    </a:lnTo>
                    <a:lnTo>
                      <a:pt x="544" y="46"/>
                    </a:lnTo>
                    <a:lnTo>
                      <a:pt x="453" y="91"/>
                    </a:lnTo>
                    <a:lnTo>
                      <a:pt x="362" y="0"/>
                    </a:lnTo>
                    <a:lnTo>
                      <a:pt x="317" y="46"/>
                    </a:lnTo>
                    <a:lnTo>
                      <a:pt x="272" y="0"/>
                    </a:lnTo>
                    <a:lnTo>
                      <a:pt x="226" y="46"/>
                    </a:lnTo>
                    <a:lnTo>
                      <a:pt x="181" y="0"/>
                    </a:lnTo>
                    <a:close/>
                  </a:path>
                </a:pathLst>
              </a:custGeom>
              <a:solidFill>
                <a:srgbClr val="333333">
                  <a:alpha val="2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83" name="Freeform 11"/>
              <p:cNvSpPr>
                <a:spLocks/>
              </p:cNvSpPr>
              <p:nvPr/>
            </p:nvSpPr>
            <p:spPr bwMode="auto">
              <a:xfrm>
                <a:off x="792163" y="944563"/>
                <a:ext cx="936625" cy="287337"/>
              </a:xfrm>
              <a:custGeom>
                <a:avLst/>
                <a:gdLst>
                  <a:gd name="T0" fmla="*/ 2147483647 w 590"/>
                  <a:gd name="T1" fmla="*/ 0 h 181"/>
                  <a:gd name="T2" fmla="*/ 0 w 590"/>
                  <a:gd name="T3" fmla="*/ 2147483647 h 181"/>
                  <a:gd name="T4" fmla="*/ 2147483647 w 590"/>
                  <a:gd name="T5" fmla="*/ 2147483647 h 181"/>
                  <a:gd name="T6" fmla="*/ 2147483647 w 590"/>
                  <a:gd name="T7" fmla="*/ 2147483647 h 181"/>
                  <a:gd name="T8" fmla="*/ 2147483647 w 590"/>
                  <a:gd name="T9" fmla="*/ 2147483647 h 181"/>
                  <a:gd name="T10" fmla="*/ 2147483647 w 590"/>
                  <a:gd name="T11" fmla="*/ 2147483647 h 181"/>
                  <a:gd name="T12" fmla="*/ 2147483647 w 590"/>
                  <a:gd name="T13" fmla="*/ 2147483647 h 181"/>
                  <a:gd name="T14" fmla="*/ 2147483647 w 590"/>
                  <a:gd name="T15" fmla="*/ 2147483647 h 181"/>
                  <a:gd name="T16" fmla="*/ 2147483647 w 590"/>
                  <a:gd name="T17" fmla="*/ 2147483647 h 181"/>
                  <a:gd name="T18" fmla="*/ 2147483647 w 590"/>
                  <a:gd name="T19" fmla="*/ 2147483647 h 181"/>
                  <a:gd name="T20" fmla="*/ 2147483647 w 590"/>
                  <a:gd name="T21" fmla="*/ 2147483647 h 181"/>
                  <a:gd name="T22" fmla="*/ 2147483647 w 590"/>
                  <a:gd name="T23" fmla="*/ 2147483647 h 181"/>
                  <a:gd name="T24" fmla="*/ 2147483647 w 590"/>
                  <a:gd name="T25" fmla="*/ 2147483647 h 181"/>
                  <a:gd name="T26" fmla="*/ 2147483647 w 590"/>
                  <a:gd name="T27" fmla="*/ 2147483647 h 181"/>
                  <a:gd name="T28" fmla="*/ 2147483647 w 590"/>
                  <a:gd name="T29" fmla="*/ 2147483647 h 181"/>
                  <a:gd name="T30" fmla="*/ 2147483647 w 590"/>
                  <a:gd name="T31" fmla="*/ 2147483647 h 181"/>
                  <a:gd name="T32" fmla="*/ 2147483647 w 590"/>
                  <a:gd name="T33" fmla="*/ 0 h 181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590" h="181">
                    <a:moveTo>
                      <a:pt x="45" y="0"/>
                    </a:moveTo>
                    <a:lnTo>
                      <a:pt x="0" y="91"/>
                    </a:lnTo>
                    <a:lnTo>
                      <a:pt x="136" y="136"/>
                    </a:lnTo>
                    <a:lnTo>
                      <a:pt x="136" y="181"/>
                    </a:lnTo>
                    <a:lnTo>
                      <a:pt x="272" y="136"/>
                    </a:lnTo>
                    <a:lnTo>
                      <a:pt x="363" y="181"/>
                    </a:lnTo>
                    <a:lnTo>
                      <a:pt x="453" y="136"/>
                    </a:lnTo>
                    <a:lnTo>
                      <a:pt x="499" y="136"/>
                    </a:lnTo>
                    <a:lnTo>
                      <a:pt x="590" y="45"/>
                    </a:lnTo>
                    <a:lnTo>
                      <a:pt x="499" y="91"/>
                    </a:lnTo>
                    <a:lnTo>
                      <a:pt x="453" y="91"/>
                    </a:lnTo>
                    <a:lnTo>
                      <a:pt x="363" y="136"/>
                    </a:lnTo>
                    <a:lnTo>
                      <a:pt x="272" y="91"/>
                    </a:lnTo>
                    <a:lnTo>
                      <a:pt x="181" y="136"/>
                    </a:lnTo>
                    <a:lnTo>
                      <a:pt x="136" y="45"/>
                    </a:lnTo>
                    <a:lnTo>
                      <a:pt x="45" y="45"/>
                    </a:lnTo>
                    <a:lnTo>
                      <a:pt x="45" y="0"/>
                    </a:lnTo>
                    <a:close/>
                  </a:path>
                </a:pathLst>
              </a:custGeom>
              <a:solidFill>
                <a:srgbClr val="333333">
                  <a:alpha val="2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84" name="Freeform 12"/>
              <p:cNvSpPr>
                <a:spLocks/>
              </p:cNvSpPr>
              <p:nvPr/>
            </p:nvSpPr>
            <p:spPr bwMode="auto">
              <a:xfrm>
                <a:off x="863600" y="512763"/>
                <a:ext cx="720725" cy="647700"/>
              </a:xfrm>
              <a:custGeom>
                <a:avLst/>
                <a:gdLst>
                  <a:gd name="T0" fmla="*/ 2147483647 w 454"/>
                  <a:gd name="T1" fmla="*/ 2147483647 h 408"/>
                  <a:gd name="T2" fmla="*/ 2147483647 w 454"/>
                  <a:gd name="T3" fmla="*/ 2147483647 h 408"/>
                  <a:gd name="T4" fmla="*/ 0 w 454"/>
                  <a:gd name="T5" fmla="*/ 2147483647 h 408"/>
                  <a:gd name="T6" fmla="*/ 2147483647 w 454"/>
                  <a:gd name="T7" fmla="*/ 2147483647 h 408"/>
                  <a:gd name="T8" fmla="*/ 2147483647 w 454"/>
                  <a:gd name="T9" fmla="*/ 2147483647 h 408"/>
                  <a:gd name="T10" fmla="*/ 2147483647 w 454"/>
                  <a:gd name="T11" fmla="*/ 2147483647 h 408"/>
                  <a:gd name="T12" fmla="*/ 2147483647 w 454"/>
                  <a:gd name="T13" fmla="*/ 2147483647 h 408"/>
                  <a:gd name="T14" fmla="*/ 2147483647 w 454"/>
                  <a:gd name="T15" fmla="*/ 2147483647 h 408"/>
                  <a:gd name="T16" fmla="*/ 2147483647 w 454"/>
                  <a:gd name="T17" fmla="*/ 2147483647 h 408"/>
                  <a:gd name="T18" fmla="*/ 2147483647 w 454"/>
                  <a:gd name="T19" fmla="*/ 2147483647 h 408"/>
                  <a:gd name="T20" fmla="*/ 2147483647 w 454"/>
                  <a:gd name="T21" fmla="*/ 2147483647 h 408"/>
                  <a:gd name="T22" fmla="*/ 2147483647 w 454"/>
                  <a:gd name="T23" fmla="*/ 2147483647 h 408"/>
                  <a:gd name="T24" fmla="*/ 2147483647 w 454"/>
                  <a:gd name="T25" fmla="*/ 2147483647 h 408"/>
                  <a:gd name="T26" fmla="*/ 2147483647 w 454"/>
                  <a:gd name="T27" fmla="*/ 0 h 408"/>
                  <a:gd name="T28" fmla="*/ 2147483647 w 454"/>
                  <a:gd name="T29" fmla="*/ 2147483647 h 408"/>
                  <a:gd name="T30" fmla="*/ 2147483647 w 454"/>
                  <a:gd name="T31" fmla="*/ 2147483647 h 408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454" h="408">
                    <a:moveTo>
                      <a:pt x="136" y="91"/>
                    </a:moveTo>
                    <a:lnTo>
                      <a:pt x="91" y="181"/>
                    </a:lnTo>
                    <a:lnTo>
                      <a:pt x="0" y="181"/>
                    </a:lnTo>
                    <a:lnTo>
                      <a:pt x="91" y="317"/>
                    </a:lnTo>
                    <a:lnTo>
                      <a:pt x="136" y="408"/>
                    </a:lnTo>
                    <a:lnTo>
                      <a:pt x="227" y="363"/>
                    </a:lnTo>
                    <a:lnTo>
                      <a:pt x="318" y="408"/>
                    </a:lnTo>
                    <a:lnTo>
                      <a:pt x="408" y="363"/>
                    </a:lnTo>
                    <a:lnTo>
                      <a:pt x="454" y="363"/>
                    </a:lnTo>
                    <a:lnTo>
                      <a:pt x="363" y="272"/>
                    </a:lnTo>
                    <a:lnTo>
                      <a:pt x="454" y="136"/>
                    </a:lnTo>
                    <a:lnTo>
                      <a:pt x="408" y="45"/>
                    </a:lnTo>
                    <a:lnTo>
                      <a:pt x="272" y="91"/>
                    </a:lnTo>
                    <a:lnTo>
                      <a:pt x="227" y="0"/>
                    </a:lnTo>
                    <a:lnTo>
                      <a:pt x="182" y="136"/>
                    </a:lnTo>
                    <a:lnTo>
                      <a:pt x="136" y="91"/>
                    </a:lnTo>
                    <a:close/>
                  </a:path>
                </a:pathLst>
              </a:custGeom>
              <a:solidFill>
                <a:srgbClr val="333333">
                  <a:alpha val="2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85" name="Freeform 13"/>
              <p:cNvSpPr>
                <a:spLocks/>
              </p:cNvSpPr>
              <p:nvPr/>
            </p:nvSpPr>
            <p:spPr bwMode="auto">
              <a:xfrm>
                <a:off x="1008063" y="657225"/>
                <a:ext cx="503237" cy="431800"/>
              </a:xfrm>
              <a:custGeom>
                <a:avLst/>
                <a:gdLst>
                  <a:gd name="T0" fmla="*/ 2147483647 w 317"/>
                  <a:gd name="T1" fmla="*/ 2147483647 h 272"/>
                  <a:gd name="T2" fmla="*/ 2147483647 w 317"/>
                  <a:gd name="T3" fmla="*/ 2147483647 h 272"/>
                  <a:gd name="T4" fmla="*/ 0 w 317"/>
                  <a:gd name="T5" fmla="*/ 2147483647 h 272"/>
                  <a:gd name="T6" fmla="*/ 2147483647 w 317"/>
                  <a:gd name="T7" fmla="*/ 2147483647 h 272"/>
                  <a:gd name="T8" fmla="*/ 2147483647 w 317"/>
                  <a:gd name="T9" fmla="*/ 2147483647 h 272"/>
                  <a:gd name="T10" fmla="*/ 2147483647 w 317"/>
                  <a:gd name="T11" fmla="*/ 2147483647 h 272"/>
                  <a:gd name="T12" fmla="*/ 2147483647 w 317"/>
                  <a:gd name="T13" fmla="*/ 2147483647 h 272"/>
                  <a:gd name="T14" fmla="*/ 2147483647 w 317"/>
                  <a:gd name="T15" fmla="*/ 2147483647 h 272"/>
                  <a:gd name="T16" fmla="*/ 2147483647 w 317"/>
                  <a:gd name="T17" fmla="*/ 2147483647 h 272"/>
                  <a:gd name="T18" fmla="*/ 2147483647 w 317"/>
                  <a:gd name="T19" fmla="*/ 2147483647 h 272"/>
                  <a:gd name="T20" fmla="*/ 2147483647 w 317"/>
                  <a:gd name="T21" fmla="*/ 0 h 272"/>
                  <a:gd name="T22" fmla="*/ 2147483647 w 317"/>
                  <a:gd name="T23" fmla="*/ 2147483647 h 272"/>
                  <a:gd name="T24" fmla="*/ 2147483647 w 317"/>
                  <a:gd name="T25" fmla="*/ 2147483647 h 272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317" h="272">
                    <a:moveTo>
                      <a:pt x="91" y="45"/>
                    </a:moveTo>
                    <a:lnTo>
                      <a:pt x="91" y="136"/>
                    </a:lnTo>
                    <a:lnTo>
                      <a:pt x="0" y="90"/>
                    </a:lnTo>
                    <a:lnTo>
                      <a:pt x="91" y="181"/>
                    </a:lnTo>
                    <a:lnTo>
                      <a:pt x="45" y="272"/>
                    </a:lnTo>
                    <a:lnTo>
                      <a:pt x="136" y="226"/>
                    </a:lnTo>
                    <a:lnTo>
                      <a:pt x="136" y="272"/>
                    </a:lnTo>
                    <a:lnTo>
                      <a:pt x="317" y="272"/>
                    </a:lnTo>
                    <a:lnTo>
                      <a:pt x="272" y="181"/>
                    </a:lnTo>
                    <a:lnTo>
                      <a:pt x="227" y="181"/>
                    </a:lnTo>
                    <a:lnTo>
                      <a:pt x="181" y="0"/>
                    </a:lnTo>
                    <a:lnTo>
                      <a:pt x="136" y="90"/>
                    </a:lnTo>
                    <a:lnTo>
                      <a:pt x="91" y="45"/>
                    </a:lnTo>
                    <a:close/>
                  </a:path>
                </a:pathLst>
              </a:custGeom>
              <a:solidFill>
                <a:srgbClr val="333333">
                  <a:alpha val="2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86" name="Freeform 14"/>
              <p:cNvSpPr>
                <a:spLocks/>
              </p:cNvSpPr>
              <p:nvPr/>
            </p:nvSpPr>
            <p:spPr bwMode="auto">
              <a:xfrm>
                <a:off x="1152525" y="800100"/>
                <a:ext cx="215900" cy="215900"/>
              </a:xfrm>
              <a:custGeom>
                <a:avLst/>
                <a:gdLst>
                  <a:gd name="T0" fmla="*/ 2147483647 w 136"/>
                  <a:gd name="T1" fmla="*/ 0 h 136"/>
                  <a:gd name="T2" fmla="*/ 0 w 136"/>
                  <a:gd name="T3" fmla="*/ 2147483647 h 136"/>
                  <a:gd name="T4" fmla="*/ 2147483647 w 136"/>
                  <a:gd name="T5" fmla="*/ 2147483647 h 136"/>
                  <a:gd name="T6" fmla="*/ 2147483647 w 136"/>
                  <a:gd name="T7" fmla="*/ 2147483647 h 136"/>
                  <a:gd name="T8" fmla="*/ 2147483647 w 136"/>
                  <a:gd name="T9" fmla="*/ 2147483647 h 136"/>
                  <a:gd name="T10" fmla="*/ 2147483647 w 136"/>
                  <a:gd name="T11" fmla="*/ 0 h 13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36" h="136">
                    <a:moveTo>
                      <a:pt x="45" y="0"/>
                    </a:moveTo>
                    <a:lnTo>
                      <a:pt x="0" y="46"/>
                    </a:lnTo>
                    <a:lnTo>
                      <a:pt x="45" y="136"/>
                    </a:lnTo>
                    <a:lnTo>
                      <a:pt x="136" y="91"/>
                    </a:lnTo>
                    <a:lnTo>
                      <a:pt x="45" y="46"/>
                    </a:lnTo>
                    <a:lnTo>
                      <a:pt x="45" y="0"/>
                    </a:lnTo>
                    <a:close/>
                  </a:path>
                </a:pathLst>
              </a:custGeom>
              <a:solidFill>
                <a:srgbClr val="333333">
                  <a:alpha val="2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2" name="アーチ 1"/>
            <p:cNvSpPr/>
            <p:nvPr/>
          </p:nvSpPr>
          <p:spPr bwMode="auto">
            <a:xfrm>
              <a:off x="2959423" y="616274"/>
              <a:ext cx="803546" cy="803546"/>
            </a:xfrm>
            <a:prstGeom prst="blockArc">
              <a:avLst>
                <a:gd name="adj1" fmla="val 11921815"/>
                <a:gd name="adj2" fmla="val 18931753"/>
                <a:gd name="adj3" fmla="val 2629"/>
              </a:avLst>
            </a:pr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87" name="グループ化 86"/>
            <p:cNvGrpSpPr/>
            <p:nvPr/>
          </p:nvGrpSpPr>
          <p:grpSpPr>
            <a:xfrm>
              <a:off x="2387715" y="1283756"/>
              <a:ext cx="1061599" cy="1155134"/>
              <a:chOff x="992188" y="2540000"/>
              <a:chExt cx="1081087" cy="1176338"/>
            </a:xfrm>
          </p:grpSpPr>
          <p:sp>
            <p:nvSpPr>
              <p:cNvPr id="88" name="AutoShape 13" descr="ひし形 (枠のみ)"/>
              <p:cNvSpPr>
                <a:spLocks noChangeArrowheads="1"/>
              </p:cNvSpPr>
              <p:nvPr/>
            </p:nvSpPr>
            <p:spPr bwMode="auto">
              <a:xfrm>
                <a:off x="1028700" y="2565400"/>
                <a:ext cx="1008063" cy="1079500"/>
              </a:xfrm>
              <a:custGeom>
                <a:avLst/>
                <a:gdLst>
                  <a:gd name="T0" fmla="*/ 935305 w 21600"/>
                  <a:gd name="T1" fmla="*/ 539750 h 21600"/>
                  <a:gd name="T2" fmla="*/ 504032 w 21600"/>
                  <a:gd name="T3" fmla="*/ 1079500 h 21600"/>
                  <a:gd name="T4" fmla="*/ 72758 w 21600"/>
                  <a:gd name="T5" fmla="*/ 539750 h 21600"/>
                  <a:gd name="T6" fmla="*/ 504032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3359 w 21600"/>
                  <a:gd name="T13" fmla="*/ 3359 h 21600"/>
                  <a:gd name="T14" fmla="*/ 18241 w 21600"/>
                  <a:gd name="T15" fmla="*/ 18241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3117" y="21600"/>
                    </a:lnTo>
                    <a:lnTo>
                      <a:pt x="18483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pattFill prst="openDmnd">
                <a:fgClr>
                  <a:schemeClr val="bg2"/>
                </a:fgClr>
                <a:bgClr>
                  <a:schemeClr val="bg1"/>
                </a:bgClr>
              </a:pattFill>
              <a:ln w="38100">
                <a:solidFill>
                  <a:schemeClr val="tx1">
                    <a:lumMod val="65000"/>
                    <a:lumOff val="35000"/>
                  </a:schemeClr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9" name="Freeform 19"/>
              <p:cNvSpPr>
                <a:spLocks/>
              </p:cNvSpPr>
              <p:nvPr/>
            </p:nvSpPr>
            <p:spPr bwMode="auto">
              <a:xfrm>
                <a:off x="1173163" y="3644900"/>
                <a:ext cx="720725" cy="71438"/>
              </a:xfrm>
              <a:custGeom>
                <a:avLst/>
                <a:gdLst>
                  <a:gd name="T0" fmla="*/ 720725 w 454"/>
                  <a:gd name="T1" fmla="*/ 0 h 136"/>
                  <a:gd name="T2" fmla="*/ 0 w 454"/>
                  <a:gd name="T3" fmla="*/ 0 h 136"/>
                  <a:gd name="T4" fmla="*/ 0 w 454"/>
                  <a:gd name="T5" fmla="*/ 71438 h 136"/>
                  <a:gd name="T6" fmla="*/ 73025 w 454"/>
                  <a:gd name="T7" fmla="*/ 71438 h 136"/>
                  <a:gd name="T8" fmla="*/ 73025 w 454"/>
                  <a:gd name="T9" fmla="*/ 47800 h 136"/>
                  <a:gd name="T10" fmla="*/ 215900 w 454"/>
                  <a:gd name="T11" fmla="*/ 47800 h 136"/>
                  <a:gd name="T12" fmla="*/ 215900 w 454"/>
                  <a:gd name="T13" fmla="*/ 71438 h 136"/>
                  <a:gd name="T14" fmla="*/ 288925 w 454"/>
                  <a:gd name="T15" fmla="*/ 71438 h 136"/>
                  <a:gd name="T16" fmla="*/ 288925 w 454"/>
                  <a:gd name="T17" fmla="*/ 47800 h 136"/>
                  <a:gd name="T18" fmla="*/ 431800 w 454"/>
                  <a:gd name="T19" fmla="*/ 47800 h 136"/>
                  <a:gd name="T20" fmla="*/ 431800 w 454"/>
                  <a:gd name="T21" fmla="*/ 71438 h 136"/>
                  <a:gd name="T22" fmla="*/ 504825 w 454"/>
                  <a:gd name="T23" fmla="*/ 71438 h 136"/>
                  <a:gd name="T24" fmla="*/ 504825 w 454"/>
                  <a:gd name="T25" fmla="*/ 47800 h 136"/>
                  <a:gd name="T26" fmla="*/ 649288 w 454"/>
                  <a:gd name="T27" fmla="*/ 47800 h 136"/>
                  <a:gd name="T28" fmla="*/ 649288 w 454"/>
                  <a:gd name="T29" fmla="*/ 71438 h 136"/>
                  <a:gd name="T30" fmla="*/ 720725 w 454"/>
                  <a:gd name="T31" fmla="*/ 71438 h 136"/>
                  <a:gd name="T32" fmla="*/ 720725 w 454"/>
                  <a:gd name="T33" fmla="*/ 0 h 1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454" h="136">
                    <a:moveTo>
                      <a:pt x="454" y="0"/>
                    </a:moveTo>
                    <a:lnTo>
                      <a:pt x="0" y="0"/>
                    </a:lnTo>
                    <a:lnTo>
                      <a:pt x="0" y="136"/>
                    </a:lnTo>
                    <a:lnTo>
                      <a:pt x="46" y="136"/>
                    </a:lnTo>
                    <a:lnTo>
                      <a:pt x="46" y="91"/>
                    </a:lnTo>
                    <a:lnTo>
                      <a:pt x="136" y="91"/>
                    </a:lnTo>
                    <a:lnTo>
                      <a:pt x="136" y="136"/>
                    </a:lnTo>
                    <a:lnTo>
                      <a:pt x="182" y="136"/>
                    </a:lnTo>
                    <a:lnTo>
                      <a:pt x="182" y="91"/>
                    </a:lnTo>
                    <a:lnTo>
                      <a:pt x="272" y="91"/>
                    </a:lnTo>
                    <a:lnTo>
                      <a:pt x="272" y="136"/>
                    </a:lnTo>
                    <a:lnTo>
                      <a:pt x="318" y="136"/>
                    </a:lnTo>
                    <a:lnTo>
                      <a:pt x="318" y="91"/>
                    </a:lnTo>
                    <a:lnTo>
                      <a:pt x="409" y="91"/>
                    </a:lnTo>
                    <a:lnTo>
                      <a:pt x="409" y="136"/>
                    </a:lnTo>
                    <a:lnTo>
                      <a:pt x="454" y="136"/>
                    </a:lnTo>
                    <a:lnTo>
                      <a:pt x="454" y="0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90" name="AutoShape 20"/>
              <p:cNvSpPr>
                <a:spLocks noChangeArrowheads="1"/>
              </p:cNvSpPr>
              <p:nvPr/>
            </p:nvSpPr>
            <p:spPr bwMode="auto">
              <a:xfrm>
                <a:off x="992188" y="2540000"/>
                <a:ext cx="1081087" cy="25400"/>
              </a:xfrm>
              <a:prstGeom prst="roundRect">
                <a:avLst>
                  <a:gd name="adj" fmla="val 50000"/>
                </a:avLst>
              </a:prstGeom>
              <a:solidFill>
                <a:srgbClr val="FFFFFF"/>
              </a:solidFill>
              <a:ln w="3810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91" name="Oval 23"/>
              <p:cNvSpPr>
                <a:spLocks noChangeArrowheads="1"/>
              </p:cNvSpPr>
              <p:nvPr/>
            </p:nvSpPr>
            <p:spPr bwMode="auto">
              <a:xfrm>
                <a:off x="1208088" y="2781300"/>
                <a:ext cx="649287" cy="360363"/>
              </a:xfrm>
              <a:prstGeom prst="ellipse">
                <a:avLst/>
              </a:prstGeom>
              <a:solidFill>
                <a:srgbClr val="009900"/>
              </a:solidFill>
              <a:ln w="3810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</p:grpSp>
      <p:grpSp>
        <p:nvGrpSpPr>
          <p:cNvPr id="105" name="グループ化 104"/>
          <p:cNvGrpSpPr/>
          <p:nvPr/>
        </p:nvGrpSpPr>
        <p:grpSpPr>
          <a:xfrm>
            <a:off x="459855" y="821473"/>
            <a:ext cx="1486451" cy="1617417"/>
            <a:chOff x="992188" y="2540000"/>
            <a:chExt cx="1081087" cy="1176338"/>
          </a:xfrm>
        </p:grpSpPr>
        <p:sp>
          <p:nvSpPr>
            <p:cNvPr id="106" name="AutoShape 13" descr="ひし形 (枠のみ)"/>
            <p:cNvSpPr>
              <a:spLocks noChangeArrowheads="1"/>
            </p:cNvSpPr>
            <p:nvPr/>
          </p:nvSpPr>
          <p:spPr bwMode="auto">
            <a:xfrm>
              <a:off x="1028700" y="2565400"/>
              <a:ext cx="1008063" cy="1079500"/>
            </a:xfrm>
            <a:custGeom>
              <a:avLst/>
              <a:gdLst>
                <a:gd name="T0" fmla="*/ 935305 w 21600"/>
                <a:gd name="T1" fmla="*/ 539750 h 21600"/>
                <a:gd name="T2" fmla="*/ 504032 w 21600"/>
                <a:gd name="T3" fmla="*/ 1079500 h 21600"/>
                <a:gd name="T4" fmla="*/ 72758 w 21600"/>
                <a:gd name="T5" fmla="*/ 539750 h 21600"/>
                <a:gd name="T6" fmla="*/ 504032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359 w 21600"/>
                <a:gd name="T13" fmla="*/ 3359 h 21600"/>
                <a:gd name="T14" fmla="*/ 18241 w 21600"/>
                <a:gd name="T15" fmla="*/ 18241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3117" y="21600"/>
                  </a:lnTo>
                  <a:lnTo>
                    <a:pt x="18483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pattFill prst="openDmnd">
              <a:fgClr>
                <a:schemeClr val="bg2"/>
              </a:fgClr>
              <a:bgClr>
                <a:schemeClr val="bg1"/>
              </a:bgClr>
            </a:pattFill>
            <a:ln w="38100">
              <a:solidFill>
                <a:schemeClr val="tx1">
                  <a:lumMod val="65000"/>
                  <a:lumOff val="35000"/>
                </a:schemeClr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7" name="Freeform 19"/>
            <p:cNvSpPr>
              <a:spLocks/>
            </p:cNvSpPr>
            <p:nvPr/>
          </p:nvSpPr>
          <p:spPr bwMode="auto">
            <a:xfrm>
              <a:off x="1173163" y="3644900"/>
              <a:ext cx="720725" cy="71438"/>
            </a:xfrm>
            <a:custGeom>
              <a:avLst/>
              <a:gdLst>
                <a:gd name="T0" fmla="*/ 720725 w 454"/>
                <a:gd name="T1" fmla="*/ 0 h 136"/>
                <a:gd name="T2" fmla="*/ 0 w 454"/>
                <a:gd name="T3" fmla="*/ 0 h 136"/>
                <a:gd name="T4" fmla="*/ 0 w 454"/>
                <a:gd name="T5" fmla="*/ 71438 h 136"/>
                <a:gd name="T6" fmla="*/ 73025 w 454"/>
                <a:gd name="T7" fmla="*/ 71438 h 136"/>
                <a:gd name="T8" fmla="*/ 73025 w 454"/>
                <a:gd name="T9" fmla="*/ 47800 h 136"/>
                <a:gd name="T10" fmla="*/ 215900 w 454"/>
                <a:gd name="T11" fmla="*/ 47800 h 136"/>
                <a:gd name="T12" fmla="*/ 215900 w 454"/>
                <a:gd name="T13" fmla="*/ 71438 h 136"/>
                <a:gd name="T14" fmla="*/ 288925 w 454"/>
                <a:gd name="T15" fmla="*/ 71438 h 136"/>
                <a:gd name="T16" fmla="*/ 288925 w 454"/>
                <a:gd name="T17" fmla="*/ 47800 h 136"/>
                <a:gd name="T18" fmla="*/ 431800 w 454"/>
                <a:gd name="T19" fmla="*/ 47800 h 136"/>
                <a:gd name="T20" fmla="*/ 431800 w 454"/>
                <a:gd name="T21" fmla="*/ 71438 h 136"/>
                <a:gd name="T22" fmla="*/ 504825 w 454"/>
                <a:gd name="T23" fmla="*/ 71438 h 136"/>
                <a:gd name="T24" fmla="*/ 504825 w 454"/>
                <a:gd name="T25" fmla="*/ 47800 h 136"/>
                <a:gd name="T26" fmla="*/ 649288 w 454"/>
                <a:gd name="T27" fmla="*/ 47800 h 136"/>
                <a:gd name="T28" fmla="*/ 649288 w 454"/>
                <a:gd name="T29" fmla="*/ 71438 h 136"/>
                <a:gd name="T30" fmla="*/ 720725 w 454"/>
                <a:gd name="T31" fmla="*/ 71438 h 136"/>
                <a:gd name="T32" fmla="*/ 720725 w 454"/>
                <a:gd name="T33" fmla="*/ 0 h 1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454" h="136">
                  <a:moveTo>
                    <a:pt x="454" y="0"/>
                  </a:moveTo>
                  <a:lnTo>
                    <a:pt x="0" y="0"/>
                  </a:lnTo>
                  <a:lnTo>
                    <a:pt x="0" y="136"/>
                  </a:lnTo>
                  <a:lnTo>
                    <a:pt x="46" y="136"/>
                  </a:lnTo>
                  <a:lnTo>
                    <a:pt x="46" y="91"/>
                  </a:lnTo>
                  <a:lnTo>
                    <a:pt x="136" y="91"/>
                  </a:lnTo>
                  <a:lnTo>
                    <a:pt x="136" y="136"/>
                  </a:lnTo>
                  <a:lnTo>
                    <a:pt x="182" y="136"/>
                  </a:lnTo>
                  <a:lnTo>
                    <a:pt x="182" y="91"/>
                  </a:lnTo>
                  <a:lnTo>
                    <a:pt x="272" y="91"/>
                  </a:lnTo>
                  <a:lnTo>
                    <a:pt x="272" y="136"/>
                  </a:lnTo>
                  <a:lnTo>
                    <a:pt x="318" y="136"/>
                  </a:lnTo>
                  <a:lnTo>
                    <a:pt x="318" y="91"/>
                  </a:lnTo>
                  <a:lnTo>
                    <a:pt x="409" y="91"/>
                  </a:lnTo>
                  <a:lnTo>
                    <a:pt x="409" y="136"/>
                  </a:lnTo>
                  <a:lnTo>
                    <a:pt x="454" y="136"/>
                  </a:lnTo>
                  <a:lnTo>
                    <a:pt x="454" y="0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>
                  <a:lumMod val="65000"/>
                  <a:lumOff val="35000"/>
                </a:schemeClr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8" name="AutoShape 20"/>
            <p:cNvSpPr>
              <a:spLocks noChangeArrowheads="1"/>
            </p:cNvSpPr>
            <p:nvPr/>
          </p:nvSpPr>
          <p:spPr bwMode="auto">
            <a:xfrm>
              <a:off x="992188" y="2540000"/>
              <a:ext cx="1081087" cy="25400"/>
            </a:xfrm>
            <a:prstGeom prst="roundRect">
              <a:avLst>
                <a:gd name="adj" fmla="val 50000"/>
              </a:avLst>
            </a:prstGeom>
            <a:solidFill>
              <a:srgbClr val="FFFFFF"/>
            </a:solidFill>
            <a:ln w="38100">
              <a:solidFill>
                <a:schemeClr val="tx1">
                  <a:lumMod val="65000"/>
                  <a:lumOff val="35000"/>
                </a:schemeClr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9" name="Oval 23"/>
            <p:cNvSpPr>
              <a:spLocks noChangeArrowheads="1"/>
            </p:cNvSpPr>
            <p:nvPr/>
          </p:nvSpPr>
          <p:spPr bwMode="auto">
            <a:xfrm>
              <a:off x="1208088" y="2781300"/>
              <a:ext cx="649287" cy="360363"/>
            </a:xfrm>
            <a:prstGeom prst="ellipse">
              <a:avLst/>
            </a:prstGeom>
            <a:solidFill>
              <a:srgbClr val="009900"/>
            </a:solidFill>
            <a:ln w="38100">
              <a:solidFill>
                <a:schemeClr val="tx1">
                  <a:lumMod val="65000"/>
                  <a:lumOff val="35000"/>
                </a:schemeClr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6" name="グループ化 5"/>
          <p:cNvGrpSpPr/>
          <p:nvPr/>
        </p:nvGrpSpPr>
        <p:grpSpPr>
          <a:xfrm>
            <a:off x="8018368" y="616274"/>
            <a:ext cx="1375254" cy="1822616"/>
            <a:chOff x="4254615" y="616274"/>
            <a:chExt cx="1375254" cy="1822616"/>
          </a:xfrm>
        </p:grpSpPr>
        <p:grpSp>
          <p:nvGrpSpPr>
            <p:cNvPr id="111" name="グループ化 110"/>
            <p:cNvGrpSpPr/>
            <p:nvPr/>
          </p:nvGrpSpPr>
          <p:grpSpPr>
            <a:xfrm rot="14400000">
              <a:off x="4737254" y="911283"/>
              <a:ext cx="178137" cy="298293"/>
              <a:chOff x="4628535" y="3116830"/>
              <a:chExt cx="612101" cy="1024969"/>
            </a:xfrm>
          </p:grpSpPr>
          <p:sp>
            <p:nvSpPr>
              <p:cNvPr id="117" name="Freeform 4"/>
              <p:cNvSpPr>
                <a:spLocks/>
              </p:cNvSpPr>
              <p:nvPr/>
            </p:nvSpPr>
            <p:spPr bwMode="auto">
              <a:xfrm>
                <a:off x="4628535" y="3256053"/>
                <a:ext cx="612101" cy="885746"/>
              </a:xfrm>
              <a:custGeom>
                <a:avLst/>
                <a:gdLst>
                  <a:gd name="T0" fmla="*/ 0 w 255"/>
                  <a:gd name="T1" fmla="*/ 2147483647 h 369"/>
                  <a:gd name="T2" fmla="*/ 2147483647 w 255"/>
                  <a:gd name="T3" fmla="*/ 2147483647 h 369"/>
                  <a:gd name="T4" fmla="*/ 2147483647 w 255"/>
                  <a:gd name="T5" fmla="*/ 2147483647 h 369"/>
                  <a:gd name="T6" fmla="*/ 2147483647 w 255"/>
                  <a:gd name="T7" fmla="*/ 2147483647 h 369"/>
                  <a:gd name="T8" fmla="*/ 2147483647 w 255"/>
                  <a:gd name="T9" fmla="*/ 0 h 369"/>
                  <a:gd name="T10" fmla="*/ 2147483647 w 255"/>
                  <a:gd name="T11" fmla="*/ 2147483647 h 369"/>
                  <a:gd name="T12" fmla="*/ 2147483647 w 255"/>
                  <a:gd name="T13" fmla="*/ 2147483647 h 369"/>
                  <a:gd name="T14" fmla="*/ 0 w 255"/>
                  <a:gd name="T15" fmla="*/ 0 h 369"/>
                  <a:gd name="T16" fmla="*/ 0 w 255"/>
                  <a:gd name="T17" fmla="*/ 2147483647 h 369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55" h="369">
                    <a:moveTo>
                      <a:pt x="0" y="312"/>
                    </a:moveTo>
                    <a:lnTo>
                      <a:pt x="56" y="369"/>
                    </a:lnTo>
                    <a:lnTo>
                      <a:pt x="198" y="369"/>
                    </a:lnTo>
                    <a:lnTo>
                      <a:pt x="255" y="312"/>
                    </a:lnTo>
                    <a:lnTo>
                      <a:pt x="255" y="0"/>
                    </a:lnTo>
                    <a:lnTo>
                      <a:pt x="198" y="57"/>
                    </a:lnTo>
                    <a:lnTo>
                      <a:pt x="56" y="57"/>
                    </a:lnTo>
                    <a:lnTo>
                      <a:pt x="0" y="0"/>
                    </a:lnTo>
                    <a:lnTo>
                      <a:pt x="0" y="312"/>
                    </a:lnTo>
                    <a:close/>
                  </a:path>
                </a:pathLst>
              </a:custGeom>
              <a:solidFill>
                <a:srgbClr val="00B0F0"/>
              </a:solidFill>
              <a:ln w="19050">
                <a:solidFill>
                  <a:srgbClr val="333333"/>
                </a:solidFill>
                <a:round/>
                <a:headEnd/>
                <a:tailEnd/>
              </a:ln>
              <a:effectLst/>
              <a:ex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8" name="Freeform 5"/>
              <p:cNvSpPr>
                <a:spLocks/>
              </p:cNvSpPr>
              <p:nvPr/>
            </p:nvSpPr>
            <p:spPr bwMode="auto">
              <a:xfrm>
                <a:off x="4628535" y="3116830"/>
                <a:ext cx="612101" cy="273645"/>
              </a:xfrm>
              <a:custGeom>
                <a:avLst/>
                <a:gdLst>
                  <a:gd name="T0" fmla="*/ 2147483647 w 255"/>
                  <a:gd name="T1" fmla="*/ 2147483647 h 114"/>
                  <a:gd name="T2" fmla="*/ 2147483647 w 255"/>
                  <a:gd name="T3" fmla="*/ 0 h 114"/>
                  <a:gd name="T4" fmla="*/ 2147483647 w 255"/>
                  <a:gd name="T5" fmla="*/ 0 h 114"/>
                  <a:gd name="T6" fmla="*/ 0 w 255"/>
                  <a:gd name="T7" fmla="*/ 2147483647 h 114"/>
                  <a:gd name="T8" fmla="*/ 2147483647 w 255"/>
                  <a:gd name="T9" fmla="*/ 2147483647 h 114"/>
                  <a:gd name="T10" fmla="*/ 2147483647 w 255"/>
                  <a:gd name="T11" fmla="*/ 2147483647 h 114"/>
                  <a:gd name="T12" fmla="*/ 2147483647 w 255"/>
                  <a:gd name="T13" fmla="*/ 2147483647 h 11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55" h="114">
                    <a:moveTo>
                      <a:pt x="255" y="57"/>
                    </a:moveTo>
                    <a:lnTo>
                      <a:pt x="198" y="0"/>
                    </a:lnTo>
                    <a:lnTo>
                      <a:pt x="57" y="0"/>
                    </a:lnTo>
                    <a:lnTo>
                      <a:pt x="0" y="57"/>
                    </a:lnTo>
                    <a:lnTo>
                      <a:pt x="57" y="114"/>
                    </a:lnTo>
                    <a:lnTo>
                      <a:pt x="198" y="114"/>
                    </a:lnTo>
                    <a:lnTo>
                      <a:pt x="255" y="57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9" name="Freeform 6"/>
              <p:cNvSpPr>
                <a:spLocks/>
              </p:cNvSpPr>
              <p:nvPr/>
            </p:nvSpPr>
            <p:spPr bwMode="auto">
              <a:xfrm>
                <a:off x="4765358" y="3392876"/>
                <a:ext cx="134422" cy="748923"/>
              </a:xfrm>
              <a:custGeom>
                <a:avLst/>
                <a:gdLst>
                  <a:gd name="T0" fmla="*/ 0 w 56"/>
                  <a:gd name="T1" fmla="*/ 0 h 312"/>
                  <a:gd name="T2" fmla="*/ 0 w 56"/>
                  <a:gd name="T3" fmla="*/ 2147483647 h 312"/>
                  <a:gd name="T4" fmla="*/ 2147483647 w 56"/>
                  <a:gd name="T5" fmla="*/ 0 h 312"/>
                  <a:gd name="T6" fmla="*/ 0 w 56"/>
                  <a:gd name="T7" fmla="*/ 0 h 312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56" h="312">
                    <a:moveTo>
                      <a:pt x="0" y="0"/>
                    </a:moveTo>
                    <a:lnTo>
                      <a:pt x="0" y="312"/>
                    </a:lnTo>
                    <a:lnTo>
                      <a:pt x="56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9CCFF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20" name="Freeform 7"/>
              <p:cNvSpPr>
                <a:spLocks/>
              </p:cNvSpPr>
              <p:nvPr/>
            </p:nvSpPr>
            <p:spPr bwMode="auto">
              <a:xfrm>
                <a:off x="4969391" y="3392876"/>
                <a:ext cx="134422" cy="748923"/>
              </a:xfrm>
              <a:custGeom>
                <a:avLst/>
                <a:gdLst>
                  <a:gd name="T0" fmla="*/ 2147483647 w 56"/>
                  <a:gd name="T1" fmla="*/ 2147483647 h 312"/>
                  <a:gd name="T2" fmla="*/ 2147483647 w 56"/>
                  <a:gd name="T3" fmla="*/ 0 h 312"/>
                  <a:gd name="T4" fmla="*/ 0 w 56"/>
                  <a:gd name="T5" fmla="*/ 2147483647 h 312"/>
                  <a:gd name="T6" fmla="*/ 2147483647 w 56"/>
                  <a:gd name="T7" fmla="*/ 2147483647 h 312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56" h="312">
                    <a:moveTo>
                      <a:pt x="56" y="312"/>
                    </a:moveTo>
                    <a:lnTo>
                      <a:pt x="56" y="0"/>
                    </a:lnTo>
                    <a:lnTo>
                      <a:pt x="0" y="312"/>
                    </a:lnTo>
                    <a:lnTo>
                      <a:pt x="56" y="312"/>
                    </a:lnTo>
                    <a:close/>
                  </a:path>
                </a:pathLst>
              </a:custGeom>
              <a:solidFill>
                <a:srgbClr val="99CCFF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21" name="Freeform 8"/>
              <p:cNvSpPr>
                <a:spLocks/>
              </p:cNvSpPr>
              <p:nvPr/>
            </p:nvSpPr>
            <p:spPr bwMode="auto">
              <a:xfrm>
                <a:off x="4695746" y="3188842"/>
                <a:ext cx="204034" cy="136823"/>
              </a:xfrm>
              <a:custGeom>
                <a:avLst/>
                <a:gdLst>
                  <a:gd name="T0" fmla="*/ 0 w 85"/>
                  <a:gd name="T1" fmla="*/ 2147483647 h 57"/>
                  <a:gd name="T2" fmla="*/ 2147483647 w 85"/>
                  <a:gd name="T3" fmla="*/ 0 h 57"/>
                  <a:gd name="T4" fmla="*/ 2147483647 w 85"/>
                  <a:gd name="T5" fmla="*/ 2147483647 h 57"/>
                  <a:gd name="T6" fmla="*/ 0 w 85"/>
                  <a:gd name="T7" fmla="*/ 2147483647 h 5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5" h="57">
                    <a:moveTo>
                      <a:pt x="0" y="28"/>
                    </a:moveTo>
                    <a:lnTo>
                      <a:pt x="85" y="0"/>
                    </a:lnTo>
                    <a:lnTo>
                      <a:pt x="85" y="57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124" name="アーチ 123"/>
            <p:cNvSpPr/>
            <p:nvPr/>
          </p:nvSpPr>
          <p:spPr bwMode="auto">
            <a:xfrm>
              <a:off x="4826323" y="616274"/>
              <a:ext cx="803546" cy="803546"/>
            </a:xfrm>
            <a:prstGeom prst="blockArc">
              <a:avLst>
                <a:gd name="adj1" fmla="val 11921815"/>
                <a:gd name="adj2" fmla="val 18931753"/>
                <a:gd name="adj3" fmla="val 2629"/>
              </a:avLst>
            </a:pr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25" name="グループ化 124"/>
            <p:cNvGrpSpPr/>
            <p:nvPr/>
          </p:nvGrpSpPr>
          <p:grpSpPr>
            <a:xfrm>
              <a:off x="4254615" y="1283756"/>
              <a:ext cx="1061599" cy="1155134"/>
              <a:chOff x="992188" y="2540000"/>
              <a:chExt cx="1081087" cy="1176338"/>
            </a:xfrm>
          </p:grpSpPr>
          <p:sp>
            <p:nvSpPr>
              <p:cNvPr id="126" name="AutoShape 13" descr="ひし形 (枠のみ)"/>
              <p:cNvSpPr>
                <a:spLocks noChangeArrowheads="1"/>
              </p:cNvSpPr>
              <p:nvPr/>
            </p:nvSpPr>
            <p:spPr bwMode="auto">
              <a:xfrm>
                <a:off x="1028700" y="2565400"/>
                <a:ext cx="1008063" cy="1079500"/>
              </a:xfrm>
              <a:custGeom>
                <a:avLst/>
                <a:gdLst>
                  <a:gd name="T0" fmla="*/ 935305 w 21600"/>
                  <a:gd name="T1" fmla="*/ 539750 h 21600"/>
                  <a:gd name="T2" fmla="*/ 504032 w 21600"/>
                  <a:gd name="T3" fmla="*/ 1079500 h 21600"/>
                  <a:gd name="T4" fmla="*/ 72758 w 21600"/>
                  <a:gd name="T5" fmla="*/ 539750 h 21600"/>
                  <a:gd name="T6" fmla="*/ 504032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3359 w 21600"/>
                  <a:gd name="T13" fmla="*/ 3359 h 21600"/>
                  <a:gd name="T14" fmla="*/ 18241 w 21600"/>
                  <a:gd name="T15" fmla="*/ 18241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3117" y="21600"/>
                    </a:lnTo>
                    <a:lnTo>
                      <a:pt x="18483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pattFill prst="openDmnd">
                <a:fgClr>
                  <a:schemeClr val="bg2"/>
                </a:fgClr>
                <a:bgClr>
                  <a:schemeClr val="bg1"/>
                </a:bgClr>
              </a:pattFill>
              <a:ln w="38100">
                <a:solidFill>
                  <a:schemeClr val="tx1">
                    <a:lumMod val="65000"/>
                    <a:lumOff val="35000"/>
                  </a:schemeClr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27" name="Freeform 19"/>
              <p:cNvSpPr>
                <a:spLocks/>
              </p:cNvSpPr>
              <p:nvPr/>
            </p:nvSpPr>
            <p:spPr bwMode="auto">
              <a:xfrm>
                <a:off x="1173163" y="3644900"/>
                <a:ext cx="720725" cy="71438"/>
              </a:xfrm>
              <a:custGeom>
                <a:avLst/>
                <a:gdLst>
                  <a:gd name="T0" fmla="*/ 720725 w 454"/>
                  <a:gd name="T1" fmla="*/ 0 h 136"/>
                  <a:gd name="T2" fmla="*/ 0 w 454"/>
                  <a:gd name="T3" fmla="*/ 0 h 136"/>
                  <a:gd name="T4" fmla="*/ 0 w 454"/>
                  <a:gd name="T5" fmla="*/ 71438 h 136"/>
                  <a:gd name="T6" fmla="*/ 73025 w 454"/>
                  <a:gd name="T7" fmla="*/ 71438 h 136"/>
                  <a:gd name="T8" fmla="*/ 73025 w 454"/>
                  <a:gd name="T9" fmla="*/ 47800 h 136"/>
                  <a:gd name="T10" fmla="*/ 215900 w 454"/>
                  <a:gd name="T11" fmla="*/ 47800 h 136"/>
                  <a:gd name="T12" fmla="*/ 215900 w 454"/>
                  <a:gd name="T13" fmla="*/ 71438 h 136"/>
                  <a:gd name="T14" fmla="*/ 288925 w 454"/>
                  <a:gd name="T15" fmla="*/ 71438 h 136"/>
                  <a:gd name="T16" fmla="*/ 288925 w 454"/>
                  <a:gd name="T17" fmla="*/ 47800 h 136"/>
                  <a:gd name="T18" fmla="*/ 431800 w 454"/>
                  <a:gd name="T19" fmla="*/ 47800 h 136"/>
                  <a:gd name="T20" fmla="*/ 431800 w 454"/>
                  <a:gd name="T21" fmla="*/ 71438 h 136"/>
                  <a:gd name="T22" fmla="*/ 504825 w 454"/>
                  <a:gd name="T23" fmla="*/ 71438 h 136"/>
                  <a:gd name="T24" fmla="*/ 504825 w 454"/>
                  <a:gd name="T25" fmla="*/ 47800 h 136"/>
                  <a:gd name="T26" fmla="*/ 649288 w 454"/>
                  <a:gd name="T27" fmla="*/ 47800 h 136"/>
                  <a:gd name="T28" fmla="*/ 649288 w 454"/>
                  <a:gd name="T29" fmla="*/ 71438 h 136"/>
                  <a:gd name="T30" fmla="*/ 720725 w 454"/>
                  <a:gd name="T31" fmla="*/ 71438 h 136"/>
                  <a:gd name="T32" fmla="*/ 720725 w 454"/>
                  <a:gd name="T33" fmla="*/ 0 h 1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454" h="136">
                    <a:moveTo>
                      <a:pt x="454" y="0"/>
                    </a:moveTo>
                    <a:lnTo>
                      <a:pt x="0" y="0"/>
                    </a:lnTo>
                    <a:lnTo>
                      <a:pt x="0" y="136"/>
                    </a:lnTo>
                    <a:lnTo>
                      <a:pt x="46" y="136"/>
                    </a:lnTo>
                    <a:lnTo>
                      <a:pt x="46" y="91"/>
                    </a:lnTo>
                    <a:lnTo>
                      <a:pt x="136" y="91"/>
                    </a:lnTo>
                    <a:lnTo>
                      <a:pt x="136" y="136"/>
                    </a:lnTo>
                    <a:lnTo>
                      <a:pt x="182" y="136"/>
                    </a:lnTo>
                    <a:lnTo>
                      <a:pt x="182" y="91"/>
                    </a:lnTo>
                    <a:lnTo>
                      <a:pt x="272" y="91"/>
                    </a:lnTo>
                    <a:lnTo>
                      <a:pt x="272" y="136"/>
                    </a:lnTo>
                    <a:lnTo>
                      <a:pt x="318" y="136"/>
                    </a:lnTo>
                    <a:lnTo>
                      <a:pt x="318" y="91"/>
                    </a:lnTo>
                    <a:lnTo>
                      <a:pt x="409" y="91"/>
                    </a:lnTo>
                    <a:lnTo>
                      <a:pt x="409" y="136"/>
                    </a:lnTo>
                    <a:lnTo>
                      <a:pt x="454" y="136"/>
                    </a:lnTo>
                    <a:lnTo>
                      <a:pt x="454" y="0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28" name="AutoShape 20"/>
              <p:cNvSpPr>
                <a:spLocks noChangeArrowheads="1"/>
              </p:cNvSpPr>
              <p:nvPr/>
            </p:nvSpPr>
            <p:spPr bwMode="auto">
              <a:xfrm>
                <a:off x="992188" y="2540000"/>
                <a:ext cx="1081087" cy="25400"/>
              </a:xfrm>
              <a:prstGeom prst="roundRect">
                <a:avLst>
                  <a:gd name="adj" fmla="val 50000"/>
                </a:avLst>
              </a:prstGeom>
              <a:solidFill>
                <a:srgbClr val="FFFFFF"/>
              </a:solidFill>
              <a:ln w="3810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29" name="Oval 23"/>
              <p:cNvSpPr>
                <a:spLocks noChangeArrowheads="1"/>
              </p:cNvSpPr>
              <p:nvPr/>
            </p:nvSpPr>
            <p:spPr bwMode="auto">
              <a:xfrm>
                <a:off x="1208088" y="2781300"/>
                <a:ext cx="649287" cy="360363"/>
              </a:xfrm>
              <a:prstGeom prst="ellipse">
                <a:avLst/>
              </a:prstGeom>
              <a:solidFill>
                <a:srgbClr val="009900"/>
              </a:solidFill>
              <a:ln w="3810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</p:grpSp>
      <p:grpSp>
        <p:nvGrpSpPr>
          <p:cNvPr id="18" name="グループ化 17"/>
          <p:cNvGrpSpPr/>
          <p:nvPr/>
        </p:nvGrpSpPr>
        <p:grpSpPr>
          <a:xfrm>
            <a:off x="6071492" y="1121459"/>
            <a:ext cx="1335077" cy="1292878"/>
            <a:chOff x="4341030" y="1283756"/>
            <a:chExt cx="1335077" cy="1292878"/>
          </a:xfrm>
        </p:grpSpPr>
        <p:grpSp>
          <p:nvGrpSpPr>
            <p:cNvPr id="151" name="グループ化 1"/>
            <p:cNvGrpSpPr>
              <a:grpSpLocks/>
            </p:cNvGrpSpPr>
            <p:nvPr/>
          </p:nvGrpSpPr>
          <p:grpSpPr bwMode="auto">
            <a:xfrm>
              <a:off x="4341030" y="2249584"/>
              <a:ext cx="284692" cy="223718"/>
              <a:chOff x="720725" y="439738"/>
              <a:chExt cx="1008063" cy="792162"/>
            </a:xfrm>
          </p:grpSpPr>
          <p:sp>
            <p:nvSpPr>
              <p:cNvPr id="158" name="Freeform 15"/>
              <p:cNvSpPr>
                <a:spLocks/>
              </p:cNvSpPr>
              <p:nvPr/>
            </p:nvSpPr>
            <p:spPr bwMode="auto">
              <a:xfrm>
                <a:off x="720725" y="439738"/>
                <a:ext cx="1008063" cy="792162"/>
              </a:xfrm>
              <a:custGeom>
                <a:avLst/>
                <a:gdLst>
                  <a:gd name="T0" fmla="*/ 2147483647 w 635"/>
                  <a:gd name="T1" fmla="*/ 0 h 499"/>
                  <a:gd name="T2" fmla="*/ 2147483647 w 635"/>
                  <a:gd name="T3" fmla="*/ 2147483647 h 499"/>
                  <a:gd name="T4" fmla="*/ 0 w 635"/>
                  <a:gd name="T5" fmla="*/ 2147483647 h 499"/>
                  <a:gd name="T6" fmla="*/ 2147483647 w 635"/>
                  <a:gd name="T7" fmla="*/ 2147483647 h 499"/>
                  <a:gd name="T8" fmla="*/ 2147483647 w 635"/>
                  <a:gd name="T9" fmla="*/ 2147483647 h 499"/>
                  <a:gd name="T10" fmla="*/ 2147483647 w 635"/>
                  <a:gd name="T11" fmla="*/ 2147483647 h 499"/>
                  <a:gd name="T12" fmla="*/ 2147483647 w 635"/>
                  <a:gd name="T13" fmla="*/ 2147483647 h 499"/>
                  <a:gd name="T14" fmla="*/ 2147483647 w 635"/>
                  <a:gd name="T15" fmla="*/ 2147483647 h 499"/>
                  <a:gd name="T16" fmla="*/ 2147483647 w 635"/>
                  <a:gd name="T17" fmla="*/ 2147483647 h 499"/>
                  <a:gd name="T18" fmla="*/ 2147483647 w 635"/>
                  <a:gd name="T19" fmla="*/ 2147483647 h 499"/>
                  <a:gd name="T20" fmla="*/ 2147483647 w 635"/>
                  <a:gd name="T21" fmla="*/ 2147483647 h 499"/>
                  <a:gd name="T22" fmla="*/ 2147483647 w 635"/>
                  <a:gd name="T23" fmla="*/ 2147483647 h 499"/>
                  <a:gd name="T24" fmla="*/ 2147483647 w 635"/>
                  <a:gd name="T25" fmla="*/ 2147483647 h 499"/>
                  <a:gd name="T26" fmla="*/ 2147483647 w 635"/>
                  <a:gd name="T27" fmla="*/ 2147483647 h 499"/>
                  <a:gd name="T28" fmla="*/ 2147483647 w 635"/>
                  <a:gd name="T29" fmla="*/ 2147483647 h 499"/>
                  <a:gd name="T30" fmla="*/ 2147483647 w 635"/>
                  <a:gd name="T31" fmla="*/ 2147483647 h 499"/>
                  <a:gd name="T32" fmla="*/ 2147483647 w 635"/>
                  <a:gd name="T33" fmla="*/ 2147483647 h 499"/>
                  <a:gd name="T34" fmla="*/ 2147483647 w 635"/>
                  <a:gd name="T35" fmla="*/ 0 h 499"/>
                  <a:gd name="T36" fmla="*/ 2147483647 w 635"/>
                  <a:gd name="T37" fmla="*/ 2147483647 h 499"/>
                  <a:gd name="T38" fmla="*/ 2147483647 w 635"/>
                  <a:gd name="T39" fmla="*/ 0 h 499"/>
                  <a:gd name="T40" fmla="*/ 2147483647 w 635"/>
                  <a:gd name="T41" fmla="*/ 2147483647 h 499"/>
                  <a:gd name="T42" fmla="*/ 2147483647 w 635"/>
                  <a:gd name="T43" fmla="*/ 0 h 499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0" t="0" r="r" b="b"/>
                <a:pathLst>
                  <a:path w="635" h="499">
                    <a:moveTo>
                      <a:pt x="181" y="0"/>
                    </a:moveTo>
                    <a:lnTo>
                      <a:pt x="136" y="137"/>
                    </a:lnTo>
                    <a:lnTo>
                      <a:pt x="0" y="182"/>
                    </a:lnTo>
                    <a:lnTo>
                      <a:pt x="90" y="318"/>
                    </a:lnTo>
                    <a:lnTo>
                      <a:pt x="45" y="409"/>
                    </a:lnTo>
                    <a:lnTo>
                      <a:pt x="181" y="454"/>
                    </a:lnTo>
                    <a:lnTo>
                      <a:pt x="181" y="499"/>
                    </a:lnTo>
                    <a:lnTo>
                      <a:pt x="317" y="454"/>
                    </a:lnTo>
                    <a:lnTo>
                      <a:pt x="408" y="499"/>
                    </a:lnTo>
                    <a:lnTo>
                      <a:pt x="498" y="454"/>
                    </a:lnTo>
                    <a:lnTo>
                      <a:pt x="544" y="454"/>
                    </a:lnTo>
                    <a:lnTo>
                      <a:pt x="635" y="363"/>
                    </a:lnTo>
                    <a:lnTo>
                      <a:pt x="544" y="318"/>
                    </a:lnTo>
                    <a:lnTo>
                      <a:pt x="635" y="227"/>
                    </a:lnTo>
                    <a:lnTo>
                      <a:pt x="544" y="182"/>
                    </a:lnTo>
                    <a:lnTo>
                      <a:pt x="544" y="46"/>
                    </a:lnTo>
                    <a:lnTo>
                      <a:pt x="453" y="91"/>
                    </a:lnTo>
                    <a:lnTo>
                      <a:pt x="362" y="0"/>
                    </a:lnTo>
                    <a:lnTo>
                      <a:pt x="317" y="46"/>
                    </a:lnTo>
                    <a:lnTo>
                      <a:pt x="272" y="0"/>
                    </a:lnTo>
                    <a:lnTo>
                      <a:pt x="226" y="46"/>
                    </a:lnTo>
                    <a:lnTo>
                      <a:pt x="181" y="0"/>
                    </a:lnTo>
                    <a:close/>
                  </a:path>
                </a:pathLst>
              </a:custGeom>
              <a:solidFill>
                <a:schemeClr val="bg1"/>
              </a:solidFill>
              <a:ln w="254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9" name="Freeform 10"/>
              <p:cNvSpPr>
                <a:spLocks/>
              </p:cNvSpPr>
              <p:nvPr/>
            </p:nvSpPr>
            <p:spPr bwMode="auto">
              <a:xfrm>
                <a:off x="720725" y="439738"/>
                <a:ext cx="1008063" cy="792162"/>
              </a:xfrm>
              <a:custGeom>
                <a:avLst/>
                <a:gdLst>
                  <a:gd name="T0" fmla="*/ 2147483647 w 635"/>
                  <a:gd name="T1" fmla="*/ 0 h 499"/>
                  <a:gd name="T2" fmla="*/ 2147483647 w 635"/>
                  <a:gd name="T3" fmla="*/ 2147483647 h 499"/>
                  <a:gd name="T4" fmla="*/ 0 w 635"/>
                  <a:gd name="T5" fmla="*/ 2147483647 h 499"/>
                  <a:gd name="T6" fmla="*/ 2147483647 w 635"/>
                  <a:gd name="T7" fmla="*/ 2147483647 h 499"/>
                  <a:gd name="T8" fmla="*/ 2147483647 w 635"/>
                  <a:gd name="T9" fmla="*/ 2147483647 h 499"/>
                  <a:gd name="T10" fmla="*/ 2147483647 w 635"/>
                  <a:gd name="T11" fmla="*/ 2147483647 h 499"/>
                  <a:gd name="T12" fmla="*/ 2147483647 w 635"/>
                  <a:gd name="T13" fmla="*/ 2147483647 h 499"/>
                  <a:gd name="T14" fmla="*/ 2147483647 w 635"/>
                  <a:gd name="T15" fmla="*/ 2147483647 h 499"/>
                  <a:gd name="T16" fmla="*/ 2147483647 w 635"/>
                  <a:gd name="T17" fmla="*/ 2147483647 h 499"/>
                  <a:gd name="T18" fmla="*/ 2147483647 w 635"/>
                  <a:gd name="T19" fmla="*/ 2147483647 h 499"/>
                  <a:gd name="T20" fmla="*/ 2147483647 w 635"/>
                  <a:gd name="T21" fmla="*/ 2147483647 h 499"/>
                  <a:gd name="T22" fmla="*/ 2147483647 w 635"/>
                  <a:gd name="T23" fmla="*/ 2147483647 h 499"/>
                  <a:gd name="T24" fmla="*/ 2147483647 w 635"/>
                  <a:gd name="T25" fmla="*/ 2147483647 h 499"/>
                  <a:gd name="T26" fmla="*/ 2147483647 w 635"/>
                  <a:gd name="T27" fmla="*/ 2147483647 h 499"/>
                  <a:gd name="T28" fmla="*/ 2147483647 w 635"/>
                  <a:gd name="T29" fmla="*/ 2147483647 h 499"/>
                  <a:gd name="T30" fmla="*/ 2147483647 w 635"/>
                  <a:gd name="T31" fmla="*/ 2147483647 h 499"/>
                  <a:gd name="T32" fmla="*/ 2147483647 w 635"/>
                  <a:gd name="T33" fmla="*/ 2147483647 h 499"/>
                  <a:gd name="T34" fmla="*/ 2147483647 w 635"/>
                  <a:gd name="T35" fmla="*/ 0 h 499"/>
                  <a:gd name="T36" fmla="*/ 2147483647 w 635"/>
                  <a:gd name="T37" fmla="*/ 2147483647 h 499"/>
                  <a:gd name="T38" fmla="*/ 2147483647 w 635"/>
                  <a:gd name="T39" fmla="*/ 0 h 499"/>
                  <a:gd name="T40" fmla="*/ 2147483647 w 635"/>
                  <a:gd name="T41" fmla="*/ 2147483647 h 499"/>
                  <a:gd name="T42" fmla="*/ 2147483647 w 635"/>
                  <a:gd name="T43" fmla="*/ 0 h 499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0" t="0" r="r" b="b"/>
                <a:pathLst>
                  <a:path w="635" h="499">
                    <a:moveTo>
                      <a:pt x="181" y="0"/>
                    </a:moveTo>
                    <a:lnTo>
                      <a:pt x="136" y="137"/>
                    </a:lnTo>
                    <a:lnTo>
                      <a:pt x="0" y="182"/>
                    </a:lnTo>
                    <a:lnTo>
                      <a:pt x="90" y="318"/>
                    </a:lnTo>
                    <a:lnTo>
                      <a:pt x="45" y="409"/>
                    </a:lnTo>
                    <a:lnTo>
                      <a:pt x="181" y="454"/>
                    </a:lnTo>
                    <a:lnTo>
                      <a:pt x="181" y="499"/>
                    </a:lnTo>
                    <a:lnTo>
                      <a:pt x="317" y="454"/>
                    </a:lnTo>
                    <a:lnTo>
                      <a:pt x="408" y="499"/>
                    </a:lnTo>
                    <a:lnTo>
                      <a:pt x="498" y="454"/>
                    </a:lnTo>
                    <a:lnTo>
                      <a:pt x="544" y="454"/>
                    </a:lnTo>
                    <a:lnTo>
                      <a:pt x="635" y="363"/>
                    </a:lnTo>
                    <a:lnTo>
                      <a:pt x="544" y="318"/>
                    </a:lnTo>
                    <a:lnTo>
                      <a:pt x="635" y="227"/>
                    </a:lnTo>
                    <a:lnTo>
                      <a:pt x="544" y="182"/>
                    </a:lnTo>
                    <a:lnTo>
                      <a:pt x="544" y="46"/>
                    </a:lnTo>
                    <a:lnTo>
                      <a:pt x="453" y="91"/>
                    </a:lnTo>
                    <a:lnTo>
                      <a:pt x="362" y="0"/>
                    </a:lnTo>
                    <a:lnTo>
                      <a:pt x="317" y="46"/>
                    </a:lnTo>
                    <a:lnTo>
                      <a:pt x="272" y="0"/>
                    </a:lnTo>
                    <a:lnTo>
                      <a:pt x="226" y="46"/>
                    </a:lnTo>
                    <a:lnTo>
                      <a:pt x="181" y="0"/>
                    </a:lnTo>
                    <a:close/>
                  </a:path>
                </a:pathLst>
              </a:custGeom>
              <a:solidFill>
                <a:srgbClr val="333333">
                  <a:alpha val="2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60" name="Freeform 11"/>
              <p:cNvSpPr>
                <a:spLocks/>
              </p:cNvSpPr>
              <p:nvPr/>
            </p:nvSpPr>
            <p:spPr bwMode="auto">
              <a:xfrm>
                <a:off x="792163" y="944563"/>
                <a:ext cx="936625" cy="287337"/>
              </a:xfrm>
              <a:custGeom>
                <a:avLst/>
                <a:gdLst>
                  <a:gd name="T0" fmla="*/ 2147483647 w 590"/>
                  <a:gd name="T1" fmla="*/ 0 h 181"/>
                  <a:gd name="T2" fmla="*/ 0 w 590"/>
                  <a:gd name="T3" fmla="*/ 2147483647 h 181"/>
                  <a:gd name="T4" fmla="*/ 2147483647 w 590"/>
                  <a:gd name="T5" fmla="*/ 2147483647 h 181"/>
                  <a:gd name="T6" fmla="*/ 2147483647 w 590"/>
                  <a:gd name="T7" fmla="*/ 2147483647 h 181"/>
                  <a:gd name="T8" fmla="*/ 2147483647 w 590"/>
                  <a:gd name="T9" fmla="*/ 2147483647 h 181"/>
                  <a:gd name="T10" fmla="*/ 2147483647 w 590"/>
                  <a:gd name="T11" fmla="*/ 2147483647 h 181"/>
                  <a:gd name="T12" fmla="*/ 2147483647 w 590"/>
                  <a:gd name="T13" fmla="*/ 2147483647 h 181"/>
                  <a:gd name="T14" fmla="*/ 2147483647 w 590"/>
                  <a:gd name="T15" fmla="*/ 2147483647 h 181"/>
                  <a:gd name="T16" fmla="*/ 2147483647 w 590"/>
                  <a:gd name="T17" fmla="*/ 2147483647 h 181"/>
                  <a:gd name="T18" fmla="*/ 2147483647 w 590"/>
                  <a:gd name="T19" fmla="*/ 2147483647 h 181"/>
                  <a:gd name="T20" fmla="*/ 2147483647 w 590"/>
                  <a:gd name="T21" fmla="*/ 2147483647 h 181"/>
                  <a:gd name="T22" fmla="*/ 2147483647 w 590"/>
                  <a:gd name="T23" fmla="*/ 2147483647 h 181"/>
                  <a:gd name="T24" fmla="*/ 2147483647 w 590"/>
                  <a:gd name="T25" fmla="*/ 2147483647 h 181"/>
                  <a:gd name="T26" fmla="*/ 2147483647 w 590"/>
                  <a:gd name="T27" fmla="*/ 2147483647 h 181"/>
                  <a:gd name="T28" fmla="*/ 2147483647 w 590"/>
                  <a:gd name="T29" fmla="*/ 2147483647 h 181"/>
                  <a:gd name="T30" fmla="*/ 2147483647 w 590"/>
                  <a:gd name="T31" fmla="*/ 2147483647 h 181"/>
                  <a:gd name="T32" fmla="*/ 2147483647 w 590"/>
                  <a:gd name="T33" fmla="*/ 0 h 181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590" h="181">
                    <a:moveTo>
                      <a:pt x="45" y="0"/>
                    </a:moveTo>
                    <a:lnTo>
                      <a:pt x="0" y="91"/>
                    </a:lnTo>
                    <a:lnTo>
                      <a:pt x="136" y="136"/>
                    </a:lnTo>
                    <a:lnTo>
                      <a:pt x="136" y="181"/>
                    </a:lnTo>
                    <a:lnTo>
                      <a:pt x="272" y="136"/>
                    </a:lnTo>
                    <a:lnTo>
                      <a:pt x="363" y="181"/>
                    </a:lnTo>
                    <a:lnTo>
                      <a:pt x="453" y="136"/>
                    </a:lnTo>
                    <a:lnTo>
                      <a:pt x="499" y="136"/>
                    </a:lnTo>
                    <a:lnTo>
                      <a:pt x="590" y="45"/>
                    </a:lnTo>
                    <a:lnTo>
                      <a:pt x="499" y="91"/>
                    </a:lnTo>
                    <a:lnTo>
                      <a:pt x="453" y="91"/>
                    </a:lnTo>
                    <a:lnTo>
                      <a:pt x="363" y="136"/>
                    </a:lnTo>
                    <a:lnTo>
                      <a:pt x="272" y="91"/>
                    </a:lnTo>
                    <a:lnTo>
                      <a:pt x="181" y="136"/>
                    </a:lnTo>
                    <a:lnTo>
                      <a:pt x="136" y="45"/>
                    </a:lnTo>
                    <a:lnTo>
                      <a:pt x="45" y="45"/>
                    </a:lnTo>
                    <a:lnTo>
                      <a:pt x="45" y="0"/>
                    </a:lnTo>
                    <a:close/>
                  </a:path>
                </a:pathLst>
              </a:custGeom>
              <a:solidFill>
                <a:srgbClr val="333333">
                  <a:alpha val="2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61" name="Freeform 12"/>
              <p:cNvSpPr>
                <a:spLocks/>
              </p:cNvSpPr>
              <p:nvPr/>
            </p:nvSpPr>
            <p:spPr bwMode="auto">
              <a:xfrm>
                <a:off x="863600" y="512763"/>
                <a:ext cx="720725" cy="647700"/>
              </a:xfrm>
              <a:custGeom>
                <a:avLst/>
                <a:gdLst>
                  <a:gd name="T0" fmla="*/ 2147483647 w 454"/>
                  <a:gd name="T1" fmla="*/ 2147483647 h 408"/>
                  <a:gd name="T2" fmla="*/ 2147483647 w 454"/>
                  <a:gd name="T3" fmla="*/ 2147483647 h 408"/>
                  <a:gd name="T4" fmla="*/ 0 w 454"/>
                  <a:gd name="T5" fmla="*/ 2147483647 h 408"/>
                  <a:gd name="T6" fmla="*/ 2147483647 w 454"/>
                  <a:gd name="T7" fmla="*/ 2147483647 h 408"/>
                  <a:gd name="T8" fmla="*/ 2147483647 w 454"/>
                  <a:gd name="T9" fmla="*/ 2147483647 h 408"/>
                  <a:gd name="T10" fmla="*/ 2147483647 w 454"/>
                  <a:gd name="T11" fmla="*/ 2147483647 h 408"/>
                  <a:gd name="T12" fmla="*/ 2147483647 w 454"/>
                  <a:gd name="T13" fmla="*/ 2147483647 h 408"/>
                  <a:gd name="T14" fmla="*/ 2147483647 w 454"/>
                  <a:gd name="T15" fmla="*/ 2147483647 h 408"/>
                  <a:gd name="T16" fmla="*/ 2147483647 w 454"/>
                  <a:gd name="T17" fmla="*/ 2147483647 h 408"/>
                  <a:gd name="T18" fmla="*/ 2147483647 w 454"/>
                  <a:gd name="T19" fmla="*/ 2147483647 h 408"/>
                  <a:gd name="T20" fmla="*/ 2147483647 w 454"/>
                  <a:gd name="T21" fmla="*/ 2147483647 h 408"/>
                  <a:gd name="T22" fmla="*/ 2147483647 w 454"/>
                  <a:gd name="T23" fmla="*/ 2147483647 h 408"/>
                  <a:gd name="T24" fmla="*/ 2147483647 w 454"/>
                  <a:gd name="T25" fmla="*/ 2147483647 h 408"/>
                  <a:gd name="T26" fmla="*/ 2147483647 w 454"/>
                  <a:gd name="T27" fmla="*/ 0 h 408"/>
                  <a:gd name="T28" fmla="*/ 2147483647 w 454"/>
                  <a:gd name="T29" fmla="*/ 2147483647 h 408"/>
                  <a:gd name="T30" fmla="*/ 2147483647 w 454"/>
                  <a:gd name="T31" fmla="*/ 2147483647 h 408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454" h="408">
                    <a:moveTo>
                      <a:pt x="136" y="91"/>
                    </a:moveTo>
                    <a:lnTo>
                      <a:pt x="91" y="181"/>
                    </a:lnTo>
                    <a:lnTo>
                      <a:pt x="0" y="181"/>
                    </a:lnTo>
                    <a:lnTo>
                      <a:pt x="91" y="317"/>
                    </a:lnTo>
                    <a:lnTo>
                      <a:pt x="136" y="408"/>
                    </a:lnTo>
                    <a:lnTo>
                      <a:pt x="227" y="363"/>
                    </a:lnTo>
                    <a:lnTo>
                      <a:pt x="318" y="408"/>
                    </a:lnTo>
                    <a:lnTo>
                      <a:pt x="408" y="363"/>
                    </a:lnTo>
                    <a:lnTo>
                      <a:pt x="454" y="363"/>
                    </a:lnTo>
                    <a:lnTo>
                      <a:pt x="363" y="272"/>
                    </a:lnTo>
                    <a:lnTo>
                      <a:pt x="454" y="136"/>
                    </a:lnTo>
                    <a:lnTo>
                      <a:pt x="408" y="45"/>
                    </a:lnTo>
                    <a:lnTo>
                      <a:pt x="272" y="91"/>
                    </a:lnTo>
                    <a:lnTo>
                      <a:pt x="227" y="0"/>
                    </a:lnTo>
                    <a:lnTo>
                      <a:pt x="182" y="136"/>
                    </a:lnTo>
                    <a:lnTo>
                      <a:pt x="136" y="91"/>
                    </a:lnTo>
                    <a:close/>
                  </a:path>
                </a:pathLst>
              </a:custGeom>
              <a:solidFill>
                <a:srgbClr val="333333">
                  <a:alpha val="2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62" name="Freeform 13"/>
              <p:cNvSpPr>
                <a:spLocks/>
              </p:cNvSpPr>
              <p:nvPr/>
            </p:nvSpPr>
            <p:spPr bwMode="auto">
              <a:xfrm>
                <a:off x="1008063" y="657225"/>
                <a:ext cx="503237" cy="431800"/>
              </a:xfrm>
              <a:custGeom>
                <a:avLst/>
                <a:gdLst>
                  <a:gd name="T0" fmla="*/ 2147483647 w 317"/>
                  <a:gd name="T1" fmla="*/ 2147483647 h 272"/>
                  <a:gd name="T2" fmla="*/ 2147483647 w 317"/>
                  <a:gd name="T3" fmla="*/ 2147483647 h 272"/>
                  <a:gd name="T4" fmla="*/ 0 w 317"/>
                  <a:gd name="T5" fmla="*/ 2147483647 h 272"/>
                  <a:gd name="T6" fmla="*/ 2147483647 w 317"/>
                  <a:gd name="T7" fmla="*/ 2147483647 h 272"/>
                  <a:gd name="T8" fmla="*/ 2147483647 w 317"/>
                  <a:gd name="T9" fmla="*/ 2147483647 h 272"/>
                  <a:gd name="T10" fmla="*/ 2147483647 w 317"/>
                  <a:gd name="T11" fmla="*/ 2147483647 h 272"/>
                  <a:gd name="T12" fmla="*/ 2147483647 w 317"/>
                  <a:gd name="T13" fmla="*/ 2147483647 h 272"/>
                  <a:gd name="T14" fmla="*/ 2147483647 w 317"/>
                  <a:gd name="T15" fmla="*/ 2147483647 h 272"/>
                  <a:gd name="T16" fmla="*/ 2147483647 w 317"/>
                  <a:gd name="T17" fmla="*/ 2147483647 h 272"/>
                  <a:gd name="T18" fmla="*/ 2147483647 w 317"/>
                  <a:gd name="T19" fmla="*/ 2147483647 h 272"/>
                  <a:gd name="T20" fmla="*/ 2147483647 w 317"/>
                  <a:gd name="T21" fmla="*/ 0 h 272"/>
                  <a:gd name="T22" fmla="*/ 2147483647 w 317"/>
                  <a:gd name="T23" fmla="*/ 2147483647 h 272"/>
                  <a:gd name="T24" fmla="*/ 2147483647 w 317"/>
                  <a:gd name="T25" fmla="*/ 2147483647 h 272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317" h="272">
                    <a:moveTo>
                      <a:pt x="91" y="45"/>
                    </a:moveTo>
                    <a:lnTo>
                      <a:pt x="91" y="136"/>
                    </a:lnTo>
                    <a:lnTo>
                      <a:pt x="0" y="90"/>
                    </a:lnTo>
                    <a:lnTo>
                      <a:pt x="91" y="181"/>
                    </a:lnTo>
                    <a:lnTo>
                      <a:pt x="45" y="272"/>
                    </a:lnTo>
                    <a:lnTo>
                      <a:pt x="136" y="226"/>
                    </a:lnTo>
                    <a:lnTo>
                      <a:pt x="136" y="272"/>
                    </a:lnTo>
                    <a:lnTo>
                      <a:pt x="317" y="272"/>
                    </a:lnTo>
                    <a:lnTo>
                      <a:pt x="272" y="181"/>
                    </a:lnTo>
                    <a:lnTo>
                      <a:pt x="227" y="181"/>
                    </a:lnTo>
                    <a:lnTo>
                      <a:pt x="181" y="0"/>
                    </a:lnTo>
                    <a:lnTo>
                      <a:pt x="136" y="90"/>
                    </a:lnTo>
                    <a:lnTo>
                      <a:pt x="91" y="45"/>
                    </a:lnTo>
                    <a:close/>
                  </a:path>
                </a:pathLst>
              </a:custGeom>
              <a:solidFill>
                <a:srgbClr val="333333">
                  <a:alpha val="2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63" name="Freeform 14"/>
              <p:cNvSpPr>
                <a:spLocks/>
              </p:cNvSpPr>
              <p:nvPr/>
            </p:nvSpPr>
            <p:spPr bwMode="auto">
              <a:xfrm>
                <a:off x="1152525" y="800100"/>
                <a:ext cx="215900" cy="215900"/>
              </a:xfrm>
              <a:custGeom>
                <a:avLst/>
                <a:gdLst>
                  <a:gd name="T0" fmla="*/ 2147483647 w 136"/>
                  <a:gd name="T1" fmla="*/ 0 h 136"/>
                  <a:gd name="T2" fmla="*/ 0 w 136"/>
                  <a:gd name="T3" fmla="*/ 2147483647 h 136"/>
                  <a:gd name="T4" fmla="*/ 2147483647 w 136"/>
                  <a:gd name="T5" fmla="*/ 2147483647 h 136"/>
                  <a:gd name="T6" fmla="*/ 2147483647 w 136"/>
                  <a:gd name="T7" fmla="*/ 2147483647 h 136"/>
                  <a:gd name="T8" fmla="*/ 2147483647 w 136"/>
                  <a:gd name="T9" fmla="*/ 2147483647 h 136"/>
                  <a:gd name="T10" fmla="*/ 2147483647 w 136"/>
                  <a:gd name="T11" fmla="*/ 0 h 13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36" h="136">
                    <a:moveTo>
                      <a:pt x="45" y="0"/>
                    </a:moveTo>
                    <a:lnTo>
                      <a:pt x="0" y="46"/>
                    </a:lnTo>
                    <a:lnTo>
                      <a:pt x="45" y="136"/>
                    </a:lnTo>
                    <a:lnTo>
                      <a:pt x="136" y="91"/>
                    </a:lnTo>
                    <a:lnTo>
                      <a:pt x="45" y="46"/>
                    </a:lnTo>
                    <a:lnTo>
                      <a:pt x="45" y="0"/>
                    </a:lnTo>
                    <a:close/>
                  </a:path>
                </a:pathLst>
              </a:custGeom>
              <a:solidFill>
                <a:srgbClr val="333333">
                  <a:alpha val="2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153" name="グループ化 152"/>
            <p:cNvGrpSpPr/>
            <p:nvPr/>
          </p:nvGrpSpPr>
          <p:grpSpPr>
            <a:xfrm>
              <a:off x="4448009" y="1283756"/>
              <a:ext cx="1061599" cy="1155134"/>
              <a:chOff x="992188" y="2540000"/>
              <a:chExt cx="1081087" cy="1176338"/>
            </a:xfrm>
          </p:grpSpPr>
          <p:sp>
            <p:nvSpPr>
              <p:cNvPr id="154" name="AutoShape 13" descr="ひし形 (枠のみ)"/>
              <p:cNvSpPr>
                <a:spLocks noChangeArrowheads="1"/>
              </p:cNvSpPr>
              <p:nvPr/>
            </p:nvSpPr>
            <p:spPr bwMode="auto">
              <a:xfrm>
                <a:off x="1028700" y="2565400"/>
                <a:ext cx="1008063" cy="1079500"/>
              </a:xfrm>
              <a:custGeom>
                <a:avLst/>
                <a:gdLst>
                  <a:gd name="T0" fmla="*/ 935305 w 21600"/>
                  <a:gd name="T1" fmla="*/ 539750 h 21600"/>
                  <a:gd name="T2" fmla="*/ 504032 w 21600"/>
                  <a:gd name="T3" fmla="*/ 1079500 h 21600"/>
                  <a:gd name="T4" fmla="*/ 72758 w 21600"/>
                  <a:gd name="T5" fmla="*/ 539750 h 21600"/>
                  <a:gd name="T6" fmla="*/ 504032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3359 w 21600"/>
                  <a:gd name="T13" fmla="*/ 3359 h 21600"/>
                  <a:gd name="T14" fmla="*/ 18241 w 21600"/>
                  <a:gd name="T15" fmla="*/ 18241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3117" y="21600"/>
                    </a:lnTo>
                    <a:lnTo>
                      <a:pt x="18483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pattFill prst="openDmnd">
                <a:fgClr>
                  <a:schemeClr val="bg2"/>
                </a:fgClr>
                <a:bgClr>
                  <a:schemeClr val="bg1"/>
                </a:bgClr>
              </a:pattFill>
              <a:ln w="38100">
                <a:solidFill>
                  <a:schemeClr val="tx1">
                    <a:lumMod val="65000"/>
                    <a:lumOff val="35000"/>
                  </a:schemeClr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5" name="Freeform 19"/>
              <p:cNvSpPr>
                <a:spLocks/>
              </p:cNvSpPr>
              <p:nvPr/>
            </p:nvSpPr>
            <p:spPr bwMode="auto">
              <a:xfrm>
                <a:off x="1173163" y="3644900"/>
                <a:ext cx="720725" cy="71438"/>
              </a:xfrm>
              <a:custGeom>
                <a:avLst/>
                <a:gdLst>
                  <a:gd name="T0" fmla="*/ 720725 w 454"/>
                  <a:gd name="T1" fmla="*/ 0 h 136"/>
                  <a:gd name="T2" fmla="*/ 0 w 454"/>
                  <a:gd name="T3" fmla="*/ 0 h 136"/>
                  <a:gd name="T4" fmla="*/ 0 w 454"/>
                  <a:gd name="T5" fmla="*/ 71438 h 136"/>
                  <a:gd name="T6" fmla="*/ 73025 w 454"/>
                  <a:gd name="T7" fmla="*/ 71438 h 136"/>
                  <a:gd name="T8" fmla="*/ 73025 w 454"/>
                  <a:gd name="T9" fmla="*/ 47800 h 136"/>
                  <a:gd name="T10" fmla="*/ 215900 w 454"/>
                  <a:gd name="T11" fmla="*/ 47800 h 136"/>
                  <a:gd name="T12" fmla="*/ 215900 w 454"/>
                  <a:gd name="T13" fmla="*/ 71438 h 136"/>
                  <a:gd name="T14" fmla="*/ 288925 w 454"/>
                  <a:gd name="T15" fmla="*/ 71438 h 136"/>
                  <a:gd name="T16" fmla="*/ 288925 w 454"/>
                  <a:gd name="T17" fmla="*/ 47800 h 136"/>
                  <a:gd name="T18" fmla="*/ 431800 w 454"/>
                  <a:gd name="T19" fmla="*/ 47800 h 136"/>
                  <a:gd name="T20" fmla="*/ 431800 w 454"/>
                  <a:gd name="T21" fmla="*/ 71438 h 136"/>
                  <a:gd name="T22" fmla="*/ 504825 w 454"/>
                  <a:gd name="T23" fmla="*/ 71438 h 136"/>
                  <a:gd name="T24" fmla="*/ 504825 w 454"/>
                  <a:gd name="T25" fmla="*/ 47800 h 136"/>
                  <a:gd name="T26" fmla="*/ 649288 w 454"/>
                  <a:gd name="T27" fmla="*/ 47800 h 136"/>
                  <a:gd name="T28" fmla="*/ 649288 w 454"/>
                  <a:gd name="T29" fmla="*/ 71438 h 136"/>
                  <a:gd name="T30" fmla="*/ 720725 w 454"/>
                  <a:gd name="T31" fmla="*/ 71438 h 136"/>
                  <a:gd name="T32" fmla="*/ 720725 w 454"/>
                  <a:gd name="T33" fmla="*/ 0 h 1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454" h="136">
                    <a:moveTo>
                      <a:pt x="454" y="0"/>
                    </a:moveTo>
                    <a:lnTo>
                      <a:pt x="0" y="0"/>
                    </a:lnTo>
                    <a:lnTo>
                      <a:pt x="0" y="136"/>
                    </a:lnTo>
                    <a:lnTo>
                      <a:pt x="46" y="136"/>
                    </a:lnTo>
                    <a:lnTo>
                      <a:pt x="46" y="91"/>
                    </a:lnTo>
                    <a:lnTo>
                      <a:pt x="136" y="91"/>
                    </a:lnTo>
                    <a:lnTo>
                      <a:pt x="136" y="136"/>
                    </a:lnTo>
                    <a:lnTo>
                      <a:pt x="182" y="136"/>
                    </a:lnTo>
                    <a:lnTo>
                      <a:pt x="182" y="91"/>
                    </a:lnTo>
                    <a:lnTo>
                      <a:pt x="272" y="91"/>
                    </a:lnTo>
                    <a:lnTo>
                      <a:pt x="272" y="136"/>
                    </a:lnTo>
                    <a:lnTo>
                      <a:pt x="318" y="136"/>
                    </a:lnTo>
                    <a:lnTo>
                      <a:pt x="318" y="91"/>
                    </a:lnTo>
                    <a:lnTo>
                      <a:pt x="409" y="91"/>
                    </a:lnTo>
                    <a:lnTo>
                      <a:pt x="409" y="136"/>
                    </a:lnTo>
                    <a:lnTo>
                      <a:pt x="454" y="136"/>
                    </a:lnTo>
                    <a:lnTo>
                      <a:pt x="454" y="0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6" name="AutoShape 20"/>
              <p:cNvSpPr>
                <a:spLocks noChangeArrowheads="1"/>
              </p:cNvSpPr>
              <p:nvPr/>
            </p:nvSpPr>
            <p:spPr bwMode="auto">
              <a:xfrm>
                <a:off x="992188" y="2540000"/>
                <a:ext cx="1081087" cy="25400"/>
              </a:xfrm>
              <a:prstGeom prst="roundRect">
                <a:avLst>
                  <a:gd name="adj" fmla="val 50000"/>
                </a:avLst>
              </a:prstGeom>
              <a:solidFill>
                <a:srgbClr val="FFFFFF"/>
              </a:solidFill>
              <a:ln w="3810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57" name="Oval 23"/>
              <p:cNvSpPr>
                <a:spLocks noChangeArrowheads="1"/>
              </p:cNvSpPr>
              <p:nvPr/>
            </p:nvSpPr>
            <p:spPr bwMode="auto">
              <a:xfrm>
                <a:off x="1208088" y="2781300"/>
                <a:ext cx="649287" cy="360363"/>
              </a:xfrm>
              <a:prstGeom prst="ellipse">
                <a:avLst/>
              </a:prstGeom>
              <a:solidFill>
                <a:srgbClr val="009900"/>
              </a:solidFill>
              <a:ln w="3810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grpSp>
          <p:nvGrpSpPr>
            <p:cNvPr id="164" name="グループ化 1"/>
            <p:cNvGrpSpPr>
              <a:grpSpLocks/>
            </p:cNvGrpSpPr>
            <p:nvPr/>
          </p:nvGrpSpPr>
          <p:grpSpPr bwMode="auto">
            <a:xfrm>
              <a:off x="4682406" y="2352916"/>
              <a:ext cx="284692" cy="223718"/>
              <a:chOff x="720725" y="439738"/>
              <a:chExt cx="1008063" cy="792162"/>
            </a:xfrm>
          </p:grpSpPr>
          <p:sp>
            <p:nvSpPr>
              <p:cNvPr id="165" name="Freeform 15"/>
              <p:cNvSpPr>
                <a:spLocks/>
              </p:cNvSpPr>
              <p:nvPr/>
            </p:nvSpPr>
            <p:spPr bwMode="auto">
              <a:xfrm>
                <a:off x="720725" y="439738"/>
                <a:ext cx="1008063" cy="792162"/>
              </a:xfrm>
              <a:custGeom>
                <a:avLst/>
                <a:gdLst>
                  <a:gd name="T0" fmla="*/ 2147483647 w 635"/>
                  <a:gd name="T1" fmla="*/ 0 h 499"/>
                  <a:gd name="T2" fmla="*/ 2147483647 w 635"/>
                  <a:gd name="T3" fmla="*/ 2147483647 h 499"/>
                  <a:gd name="T4" fmla="*/ 0 w 635"/>
                  <a:gd name="T5" fmla="*/ 2147483647 h 499"/>
                  <a:gd name="T6" fmla="*/ 2147483647 w 635"/>
                  <a:gd name="T7" fmla="*/ 2147483647 h 499"/>
                  <a:gd name="T8" fmla="*/ 2147483647 w 635"/>
                  <a:gd name="T9" fmla="*/ 2147483647 h 499"/>
                  <a:gd name="T10" fmla="*/ 2147483647 w 635"/>
                  <a:gd name="T11" fmla="*/ 2147483647 h 499"/>
                  <a:gd name="T12" fmla="*/ 2147483647 w 635"/>
                  <a:gd name="T13" fmla="*/ 2147483647 h 499"/>
                  <a:gd name="T14" fmla="*/ 2147483647 w 635"/>
                  <a:gd name="T15" fmla="*/ 2147483647 h 499"/>
                  <a:gd name="T16" fmla="*/ 2147483647 w 635"/>
                  <a:gd name="T17" fmla="*/ 2147483647 h 499"/>
                  <a:gd name="T18" fmla="*/ 2147483647 w 635"/>
                  <a:gd name="T19" fmla="*/ 2147483647 h 499"/>
                  <a:gd name="T20" fmla="*/ 2147483647 w 635"/>
                  <a:gd name="T21" fmla="*/ 2147483647 h 499"/>
                  <a:gd name="T22" fmla="*/ 2147483647 w 635"/>
                  <a:gd name="T23" fmla="*/ 2147483647 h 499"/>
                  <a:gd name="T24" fmla="*/ 2147483647 w 635"/>
                  <a:gd name="T25" fmla="*/ 2147483647 h 499"/>
                  <a:gd name="T26" fmla="*/ 2147483647 w 635"/>
                  <a:gd name="T27" fmla="*/ 2147483647 h 499"/>
                  <a:gd name="T28" fmla="*/ 2147483647 w 635"/>
                  <a:gd name="T29" fmla="*/ 2147483647 h 499"/>
                  <a:gd name="T30" fmla="*/ 2147483647 w 635"/>
                  <a:gd name="T31" fmla="*/ 2147483647 h 499"/>
                  <a:gd name="T32" fmla="*/ 2147483647 w 635"/>
                  <a:gd name="T33" fmla="*/ 2147483647 h 499"/>
                  <a:gd name="T34" fmla="*/ 2147483647 w 635"/>
                  <a:gd name="T35" fmla="*/ 0 h 499"/>
                  <a:gd name="T36" fmla="*/ 2147483647 w 635"/>
                  <a:gd name="T37" fmla="*/ 2147483647 h 499"/>
                  <a:gd name="T38" fmla="*/ 2147483647 w 635"/>
                  <a:gd name="T39" fmla="*/ 0 h 499"/>
                  <a:gd name="T40" fmla="*/ 2147483647 w 635"/>
                  <a:gd name="T41" fmla="*/ 2147483647 h 499"/>
                  <a:gd name="T42" fmla="*/ 2147483647 w 635"/>
                  <a:gd name="T43" fmla="*/ 0 h 499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0" t="0" r="r" b="b"/>
                <a:pathLst>
                  <a:path w="635" h="499">
                    <a:moveTo>
                      <a:pt x="181" y="0"/>
                    </a:moveTo>
                    <a:lnTo>
                      <a:pt x="136" y="137"/>
                    </a:lnTo>
                    <a:lnTo>
                      <a:pt x="0" y="182"/>
                    </a:lnTo>
                    <a:lnTo>
                      <a:pt x="90" y="318"/>
                    </a:lnTo>
                    <a:lnTo>
                      <a:pt x="45" y="409"/>
                    </a:lnTo>
                    <a:lnTo>
                      <a:pt x="181" y="454"/>
                    </a:lnTo>
                    <a:lnTo>
                      <a:pt x="181" y="499"/>
                    </a:lnTo>
                    <a:lnTo>
                      <a:pt x="317" y="454"/>
                    </a:lnTo>
                    <a:lnTo>
                      <a:pt x="408" y="499"/>
                    </a:lnTo>
                    <a:lnTo>
                      <a:pt x="498" y="454"/>
                    </a:lnTo>
                    <a:lnTo>
                      <a:pt x="544" y="454"/>
                    </a:lnTo>
                    <a:lnTo>
                      <a:pt x="635" y="363"/>
                    </a:lnTo>
                    <a:lnTo>
                      <a:pt x="544" y="318"/>
                    </a:lnTo>
                    <a:lnTo>
                      <a:pt x="635" y="227"/>
                    </a:lnTo>
                    <a:lnTo>
                      <a:pt x="544" y="182"/>
                    </a:lnTo>
                    <a:lnTo>
                      <a:pt x="544" y="46"/>
                    </a:lnTo>
                    <a:lnTo>
                      <a:pt x="453" y="91"/>
                    </a:lnTo>
                    <a:lnTo>
                      <a:pt x="362" y="0"/>
                    </a:lnTo>
                    <a:lnTo>
                      <a:pt x="317" y="46"/>
                    </a:lnTo>
                    <a:lnTo>
                      <a:pt x="272" y="0"/>
                    </a:lnTo>
                    <a:lnTo>
                      <a:pt x="226" y="46"/>
                    </a:lnTo>
                    <a:lnTo>
                      <a:pt x="181" y="0"/>
                    </a:lnTo>
                    <a:close/>
                  </a:path>
                </a:pathLst>
              </a:custGeom>
              <a:solidFill>
                <a:schemeClr val="bg1"/>
              </a:solidFill>
              <a:ln w="254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66" name="Freeform 10"/>
              <p:cNvSpPr>
                <a:spLocks/>
              </p:cNvSpPr>
              <p:nvPr/>
            </p:nvSpPr>
            <p:spPr bwMode="auto">
              <a:xfrm>
                <a:off x="720725" y="439738"/>
                <a:ext cx="1008063" cy="792162"/>
              </a:xfrm>
              <a:custGeom>
                <a:avLst/>
                <a:gdLst>
                  <a:gd name="T0" fmla="*/ 2147483647 w 635"/>
                  <a:gd name="T1" fmla="*/ 0 h 499"/>
                  <a:gd name="T2" fmla="*/ 2147483647 w 635"/>
                  <a:gd name="T3" fmla="*/ 2147483647 h 499"/>
                  <a:gd name="T4" fmla="*/ 0 w 635"/>
                  <a:gd name="T5" fmla="*/ 2147483647 h 499"/>
                  <a:gd name="T6" fmla="*/ 2147483647 w 635"/>
                  <a:gd name="T7" fmla="*/ 2147483647 h 499"/>
                  <a:gd name="T8" fmla="*/ 2147483647 w 635"/>
                  <a:gd name="T9" fmla="*/ 2147483647 h 499"/>
                  <a:gd name="T10" fmla="*/ 2147483647 w 635"/>
                  <a:gd name="T11" fmla="*/ 2147483647 h 499"/>
                  <a:gd name="T12" fmla="*/ 2147483647 w 635"/>
                  <a:gd name="T13" fmla="*/ 2147483647 h 499"/>
                  <a:gd name="T14" fmla="*/ 2147483647 w 635"/>
                  <a:gd name="T15" fmla="*/ 2147483647 h 499"/>
                  <a:gd name="T16" fmla="*/ 2147483647 w 635"/>
                  <a:gd name="T17" fmla="*/ 2147483647 h 499"/>
                  <a:gd name="T18" fmla="*/ 2147483647 w 635"/>
                  <a:gd name="T19" fmla="*/ 2147483647 h 499"/>
                  <a:gd name="T20" fmla="*/ 2147483647 w 635"/>
                  <a:gd name="T21" fmla="*/ 2147483647 h 499"/>
                  <a:gd name="T22" fmla="*/ 2147483647 w 635"/>
                  <a:gd name="T23" fmla="*/ 2147483647 h 499"/>
                  <a:gd name="T24" fmla="*/ 2147483647 w 635"/>
                  <a:gd name="T25" fmla="*/ 2147483647 h 499"/>
                  <a:gd name="T26" fmla="*/ 2147483647 w 635"/>
                  <a:gd name="T27" fmla="*/ 2147483647 h 499"/>
                  <a:gd name="T28" fmla="*/ 2147483647 w 635"/>
                  <a:gd name="T29" fmla="*/ 2147483647 h 499"/>
                  <a:gd name="T30" fmla="*/ 2147483647 w 635"/>
                  <a:gd name="T31" fmla="*/ 2147483647 h 499"/>
                  <a:gd name="T32" fmla="*/ 2147483647 w 635"/>
                  <a:gd name="T33" fmla="*/ 2147483647 h 499"/>
                  <a:gd name="T34" fmla="*/ 2147483647 w 635"/>
                  <a:gd name="T35" fmla="*/ 0 h 499"/>
                  <a:gd name="T36" fmla="*/ 2147483647 w 635"/>
                  <a:gd name="T37" fmla="*/ 2147483647 h 499"/>
                  <a:gd name="T38" fmla="*/ 2147483647 w 635"/>
                  <a:gd name="T39" fmla="*/ 0 h 499"/>
                  <a:gd name="T40" fmla="*/ 2147483647 w 635"/>
                  <a:gd name="T41" fmla="*/ 2147483647 h 499"/>
                  <a:gd name="T42" fmla="*/ 2147483647 w 635"/>
                  <a:gd name="T43" fmla="*/ 0 h 499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0" t="0" r="r" b="b"/>
                <a:pathLst>
                  <a:path w="635" h="499">
                    <a:moveTo>
                      <a:pt x="181" y="0"/>
                    </a:moveTo>
                    <a:lnTo>
                      <a:pt x="136" y="137"/>
                    </a:lnTo>
                    <a:lnTo>
                      <a:pt x="0" y="182"/>
                    </a:lnTo>
                    <a:lnTo>
                      <a:pt x="90" y="318"/>
                    </a:lnTo>
                    <a:lnTo>
                      <a:pt x="45" y="409"/>
                    </a:lnTo>
                    <a:lnTo>
                      <a:pt x="181" y="454"/>
                    </a:lnTo>
                    <a:lnTo>
                      <a:pt x="181" y="499"/>
                    </a:lnTo>
                    <a:lnTo>
                      <a:pt x="317" y="454"/>
                    </a:lnTo>
                    <a:lnTo>
                      <a:pt x="408" y="499"/>
                    </a:lnTo>
                    <a:lnTo>
                      <a:pt x="498" y="454"/>
                    </a:lnTo>
                    <a:lnTo>
                      <a:pt x="544" y="454"/>
                    </a:lnTo>
                    <a:lnTo>
                      <a:pt x="635" y="363"/>
                    </a:lnTo>
                    <a:lnTo>
                      <a:pt x="544" y="318"/>
                    </a:lnTo>
                    <a:lnTo>
                      <a:pt x="635" y="227"/>
                    </a:lnTo>
                    <a:lnTo>
                      <a:pt x="544" y="182"/>
                    </a:lnTo>
                    <a:lnTo>
                      <a:pt x="544" y="46"/>
                    </a:lnTo>
                    <a:lnTo>
                      <a:pt x="453" y="91"/>
                    </a:lnTo>
                    <a:lnTo>
                      <a:pt x="362" y="0"/>
                    </a:lnTo>
                    <a:lnTo>
                      <a:pt x="317" y="46"/>
                    </a:lnTo>
                    <a:lnTo>
                      <a:pt x="272" y="0"/>
                    </a:lnTo>
                    <a:lnTo>
                      <a:pt x="226" y="46"/>
                    </a:lnTo>
                    <a:lnTo>
                      <a:pt x="181" y="0"/>
                    </a:lnTo>
                    <a:close/>
                  </a:path>
                </a:pathLst>
              </a:custGeom>
              <a:solidFill>
                <a:srgbClr val="333333">
                  <a:alpha val="2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67" name="Freeform 11"/>
              <p:cNvSpPr>
                <a:spLocks/>
              </p:cNvSpPr>
              <p:nvPr/>
            </p:nvSpPr>
            <p:spPr bwMode="auto">
              <a:xfrm>
                <a:off x="792163" y="944563"/>
                <a:ext cx="936625" cy="287337"/>
              </a:xfrm>
              <a:custGeom>
                <a:avLst/>
                <a:gdLst>
                  <a:gd name="T0" fmla="*/ 2147483647 w 590"/>
                  <a:gd name="T1" fmla="*/ 0 h 181"/>
                  <a:gd name="T2" fmla="*/ 0 w 590"/>
                  <a:gd name="T3" fmla="*/ 2147483647 h 181"/>
                  <a:gd name="T4" fmla="*/ 2147483647 w 590"/>
                  <a:gd name="T5" fmla="*/ 2147483647 h 181"/>
                  <a:gd name="T6" fmla="*/ 2147483647 w 590"/>
                  <a:gd name="T7" fmla="*/ 2147483647 h 181"/>
                  <a:gd name="T8" fmla="*/ 2147483647 w 590"/>
                  <a:gd name="T9" fmla="*/ 2147483647 h 181"/>
                  <a:gd name="T10" fmla="*/ 2147483647 w 590"/>
                  <a:gd name="T11" fmla="*/ 2147483647 h 181"/>
                  <a:gd name="T12" fmla="*/ 2147483647 w 590"/>
                  <a:gd name="T13" fmla="*/ 2147483647 h 181"/>
                  <a:gd name="T14" fmla="*/ 2147483647 w 590"/>
                  <a:gd name="T15" fmla="*/ 2147483647 h 181"/>
                  <a:gd name="T16" fmla="*/ 2147483647 w 590"/>
                  <a:gd name="T17" fmla="*/ 2147483647 h 181"/>
                  <a:gd name="T18" fmla="*/ 2147483647 w 590"/>
                  <a:gd name="T19" fmla="*/ 2147483647 h 181"/>
                  <a:gd name="T20" fmla="*/ 2147483647 w 590"/>
                  <a:gd name="T21" fmla="*/ 2147483647 h 181"/>
                  <a:gd name="T22" fmla="*/ 2147483647 w 590"/>
                  <a:gd name="T23" fmla="*/ 2147483647 h 181"/>
                  <a:gd name="T24" fmla="*/ 2147483647 w 590"/>
                  <a:gd name="T25" fmla="*/ 2147483647 h 181"/>
                  <a:gd name="T26" fmla="*/ 2147483647 w 590"/>
                  <a:gd name="T27" fmla="*/ 2147483647 h 181"/>
                  <a:gd name="T28" fmla="*/ 2147483647 w 590"/>
                  <a:gd name="T29" fmla="*/ 2147483647 h 181"/>
                  <a:gd name="T30" fmla="*/ 2147483647 w 590"/>
                  <a:gd name="T31" fmla="*/ 2147483647 h 181"/>
                  <a:gd name="T32" fmla="*/ 2147483647 w 590"/>
                  <a:gd name="T33" fmla="*/ 0 h 181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590" h="181">
                    <a:moveTo>
                      <a:pt x="45" y="0"/>
                    </a:moveTo>
                    <a:lnTo>
                      <a:pt x="0" y="91"/>
                    </a:lnTo>
                    <a:lnTo>
                      <a:pt x="136" y="136"/>
                    </a:lnTo>
                    <a:lnTo>
                      <a:pt x="136" y="181"/>
                    </a:lnTo>
                    <a:lnTo>
                      <a:pt x="272" y="136"/>
                    </a:lnTo>
                    <a:lnTo>
                      <a:pt x="363" y="181"/>
                    </a:lnTo>
                    <a:lnTo>
                      <a:pt x="453" y="136"/>
                    </a:lnTo>
                    <a:lnTo>
                      <a:pt x="499" y="136"/>
                    </a:lnTo>
                    <a:lnTo>
                      <a:pt x="590" y="45"/>
                    </a:lnTo>
                    <a:lnTo>
                      <a:pt x="499" y="91"/>
                    </a:lnTo>
                    <a:lnTo>
                      <a:pt x="453" y="91"/>
                    </a:lnTo>
                    <a:lnTo>
                      <a:pt x="363" y="136"/>
                    </a:lnTo>
                    <a:lnTo>
                      <a:pt x="272" y="91"/>
                    </a:lnTo>
                    <a:lnTo>
                      <a:pt x="181" y="136"/>
                    </a:lnTo>
                    <a:lnTo>
                      <a:pt x="136" y="45"/>
                    </a:lnTo>
                    <a:lnTo>
                      <a:pt x="45" y="45"/>
                    </a:lnTo>
                    <a:lnTo>
                      <a:pt x="45" y="0"/>
                    </a:lnTo>
                    <a:close/>
                  </a:path>
                </a:pathLst>
              </a:custGeom>
              <a:solidFill>
                <a:srgbClr val="333333">
                  <a:alpha val="2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68" name="Freeform 12"/>
              <p:cNvSpPr>
                <a:spLocks/>
              </p:cNvSpPr>
              <p:nvPr/>
            </p:nvSpPr>
            <p:spPr bwMode="auto">
              <a:xfrm>
                <a:off x="863600" y="512763"/>
                <a:ext cx="720725" cy="647700"/>
              </a:xfrm>
              <a:custGeom>
                <a:avLst/>
                <a:gdLst>
                  <a:gd name="T0" fmla="*/ 2147483647 w 454"/>
                  <a:gd name="T1" fmla="*/ 2147483647 h 408"/>
                  <a:gd name="T2" fmla="*/ 2147483647 w 454"/>
                  <a:gd name="T3" fmla="*/ 2147483647 h 408"/>
                  <a:gd name="T4" fmla="*/ 0 w 454"/>
                  <a:gd name="T5" fmla="*/ 2147483647 h 408"/>
                  <a:gd name="T6" fmla="*/ 2147483647 w 454"/>
                  <a:gd name="T7" fmla="*/ 2147483647 h 408"/>
                  <a:gd name="T8" fmla="*/ 2147483647 w 454"/>
                  <a:gd name="T9" fmla="*/ 2147483647 h 408"/>
                  <a:gd name="T10" fmla="*/ 2147483647 w 454"/>
                  <a:gd name="T11" fmla="*/ 2147483647 h 408"/>
                  <a:gd name="T12" fmla="*/ 2147483647 w 454"/>
                  <a:gd name="T13" fmla="*/ 2147483647 h 408"/>
                  <a:gd name="T14" fmla="*/ 2147483647 w 454"/>
                  <a:gd name="T15" fmla="*/ 2147483647 h 408"/>
                  <a:gd name="T16" fmla="*/ 2147483647 w 454"/>
                  <a:gd name="T17" fmla="*/ 2147483647 h 408"/>
                  <a:gd name="T18" fmla="*/ 2147483647 w 454"/>
                  <a:gd name="T19" fmla="*/ 2147483647 h 408"/>
                  <a:gd name="T20" fmla="*/ 2147483647 w 454"/>
                  <a:gd name="T21" fmla="*/ 2147483647 h 408"/>
                  <a:gd name="T22" fmla="*/ 2147483647 w 454"/>
                  <a:gd name="T23" fmla="*/ 2147483647 h 408"/>
                  <a:gd name="T24" fmla="*/ 2147483647 w 454"/>
                  <a:gd name="T25" fmla="*/ 2147483647 h 408"/>
                  <a:gd name="T26" fmla="*/ 2147483647 w 454"/>
                  <a:gd name="T27" fmla="*/ 0 h 408"/>
                  <a:gd name="T28" fmla="*/ 2147483647 w 454"/>
                  <a:gd name="T29" fmla="*/ 2147483647 h 408"/>
                  <a:gd name="T30" fmla="*/ 2147483647 w 454"/>
                  <a:gd name="T31" fmla="*/ 2147483647 h 408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454" h="408">
                    <a:moveTo>
                      <a:pt x="136" y="91"/>
                    </a:moveTo>
                    <a:lnTo>
                      <a:pt x="91" y="181"/>
                    </a:lnTo>
                    <a:lnTo>
                      <a:pt x="0" y="181"/>
                    </a:lnTo>
                    <a:lnTo>
                      <a:pt x="91" y="317"/>
                    </a:lnTo>
                    <a:lnTo>
                      <a:pt x="136" y="408"/>
                    </a:lnTo>
                    <a:lnTo>
                      <a:pt x="227" y="363"/>
                    </a:lnTo>
                    <a:lnTo>
                      <a:pt x="318" y="408"/>
                    </a:lnTo>
                    <a:lnTo>
                      <a:pt x="408" y="363"/>
                    </a:lnTo>
                    <a:lnTo>
                      <a:pt x="454" y="363"/>
                    </a:lnTo>
                    <a:lnTo>
                      <a:pt x="363" y="272"/>
                    </a:lnTo>
                    <a:lnTo>
                      <a:pt x="454" y="136"/>
                    </a:lnTo>
                    <a:lnTo>
                      <a:pt x="408" y="45"/>
                    </a:lnTo>
                    <a:lnTo>
                      <a:pt x="272" y="91"/>
                    </a:lnTo>
                    <a:lnTo>
                      <a:pt x="227" y="0"/>
                    </a:lnTo>
                    <a:lnTo>
                      <a:pt x="182" y="136"/>
                    </a:lnTo>
                    <a:lnTo>
                      <a:pt x="136" y="91"/>
                    </a:lnTo>
                    <a:close/>
                  </a:path>
                </a:pathLst>
              </a:custGeom>
              <a:solidFill>
                <a:srgbClr val="333333">
                  <a:alpha val="2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69" name="Freeform 13"/>
              <p:cNvSpPr>
                <a:spLocks/>
              </p:cNvSpPr>
              <p:nvPr/>
            </p:nvSpPr>
            <p:spPr bwMode="auto">
              <a:xfrm>
                <a:off x="1008063" y="657225"/>
                <a:ext cx="503237" cy="431800"/>
              </a:xfrm>
              <a:custGeom>
                <a:avLst/>
                <a:gdLst>
                  <a:gd name="T0" fmla="*/ 2147483647 w 317"/>
                  <a:gd name="T1" fmla="*/ 2147483647 h 272"/>
                  <a:gd name="T2" fmla="*/ 2147483647 w 317"/>
                  <a:gd name="T3" fmla="*/ 2147483647 h 272"/>
                  <a:gd name="T4" fmla="*/ 0 w 317"/>
                  <a:gd name="T5" fmla="*/ 2147483647 h 272"/>
                  <a:gd name="T6" fmla="*/ 2147483647 w 317"/>
                  <a:gd name="T7" fmla="*/ 2147483647 h 272"/>
                  <a:gd name="T8" fmla="*/ 2147483647 w 317"/>
                  <a:gd name="T9" fmla="*/ 2147483647 h 272"/>
                  <a:gd name="T10" fmla="*/ 2147483647 w 317"/>
                  <a:gd name="T11" fmla="*/ 2147483647 h 272"/>
                  <a:gd name="T12" fmla="*/ 2147483647 w 317"/>
                  <a:gd name="T13" fmla="*/ 2147483647 h 272"/>
                  <a:gd name="T14" fmla="*/ 2147483647 w 317"/>
                  <a:gd name="T15" fmla="*/ 2147483647 h 272"/>
                  <a:gd name="T16" fmla="*/ 2147483647 w 317"/>
                  <a:gd name="T17" fmla="*/ 2147483647 h 272"/>
                  <a:gd name="T18" fmla="*/ 2147483647 w 317"/>
                  <a:gd name="T19" fmla="*/ 2147483647 h 272"/>
                  <a:gd name="T20" fmla="*/ 2147483647 w 317"/>
                  <a:gd name="T21" fmla="*/ 0 h 272"/>
                  <a:gd name="T22" fmla="*/ 2147483647 w 317"/>
                  <a:gd name="T23" fmla="*/ 2147483647 h 272"/>
                  <a:gd name="T24" fmla="*/ 2147483647 w 317"/>
                  <a:gd name="T25" fmla="*/ 2147483647 h 272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317" h="272">
                    <a:moveTo>
                      <a:pt x="91" y="45"/>
                    </a:moveTo>
                    <a:lnTo>
                      <a:pt x="91" y="136"/>
                    </a:lnTo>
                    <a:lnTo>
                      <a:pt x="0" y="90"/>
                    </a:lnTo>
                    <a:lnTo>
                      <a:pt x="91" y="181"/>
                    </a:lnTo>
                    <a:lnTo>
                      <a:pt x="45" y="272"/>
                    </a:lnTo>
                    <a:lnTo>
                      <a:pt x="136" y="226"/>
                    </a:lnTo>
                    <a:lnTo>
                      <a:pt x="136" y="272"/>
                    </a:lnTo>
                    <a:lnTo>
                      <a:pt x="317" y="272"/>
                    </a:lnTo>
                    <a:lnTo>
                      <a:pt x="272" y="181"/>
                    </a:lnTo>
                    <a:lnTo>
                      <a:pt x="227" y="181"/>
                    </a:lnTo>
                    <a:lnTo>
                      <a:pt x="181" y="0"/>
                    </a:lnTo>
                    <a:lnTo>
                      <a:pt x="136" y="90"/>
                    </a:lnTo>
                    <a:lnTo>
                      <a:pt x="91" y="45"/>
                    </a:lnTo>
                    <a:close/>
                  </a:path>
                </a:pathLst>
              </a:custGeom>
              <a:solidFill>
                <a:srgbClr val="333333">
                  <a:alpha val="2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70" name="Freeform 14"/>
              <p:cNvSpPr>
                <a:spLocks/>
              </p:cNvSpPr>
              <p:nvPr/>
            </p:nvSpPr>
            <p:spPr bwMode="auto">
              <a:xfrm>
                <a:off x="1152525" y="800100"/>
                <a:ext cx="215900" cy="215900"/>
              </a:xfrm>
              <a:custGeom>
                <a:avLst/>
                <a:gdLst>
                  <a:gd name="T0" fmla="*/ 2147483647 w 136"/>
                  <a:gd name="T1" fmla="*/ 0 h 136"/>
                  <a:gd name="T2" fmla="*/ 0 w 136"/>
                  <a:gd name="T3" fmla="*/ 2147483647 h 136"/>
                  <a:gd name="T4" fmla="*/ 2147483647 w 136"/>
                  <a:gd name="T5" fmla="*/ 2147483647 h 136"/>
                  <a:gd name="T6" fmla="*/ 2147483647 w 136"/>
                  <a:gd name="T7" fmla="*/ 2147483647 h 136"/>
                  <a:gd name="T8" fmla="*/ 2147483647 w 136"/>
                  <a:gd name="T9" fmla="*/ 2147483647 h 136"/>
                  <a:gd name="T10" fmla="*/ 2147483647 w 136"/>
                  <a:gd name="T11" fmla="*/ 0 h 13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36" h="136">
                    <a:moveTo>
                      <a:pt x="45" y="0"/>
                    </a:moveTo>
                    <a:lnTo>
                      <a:pt x="0" y="46"/>
                    </a:lnTo>
                    <a:lnTo>
                      <a:pt x="45" y="136"/>
                    </a:lnTo>
                    <a:lnTo>
                      <a:pt x="136" y="91"/>
                    </a:lnTo>
                    <a:lnTo>
                      <a:pt x="45" y="46"/>
                    </a:lnTo>
                    <a:lnTo>
                      <a:pt x="45" y="0"/>
                    </a:lnTo>
                    <a:close/>
                  </a:path>
                </a:pathLst>
              </a:custGeom>
              <a:solidFill>
                <a:srgbClr val="333333">
                  <a:alpha val="2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171" name="グループ化 1"/>
            <p:cNvGrpSpPr>
              <a:grpSpLocks/>
            </p:cNvGrpSpPr>
            <p:nvPr/>
          </p:nvGrpSpPr>
          <p:grpSpPr bwMode="auto">
            <a:xfrm>
              <a:off x="5391415" y="2206612"/>
              <a:ext cx="284692" cy="223718"/>
              <a:chOff x="720725" y="439738"/>
              <a:chExt cx="1008063" cy="792162"/>
            </a:xfrm>
          </p:grpSpPr>
          <p:sp>
            <p:nvSpPr>
              <p:cNvPr id="172" name="Freeform 15"/>
              <p:cNvSpPr>
                <a:spLocks/>
              </p:cNvSpPr>
              <p:nvPr/>
            </p:nvSpPr>
            <p:spPr bwMode="auto">
              <a:xfrm>
                <a:off x="720725" y="439738"/>
                <a:ext cx="1008063" cy="792162"/>
              </a:xfrm>
              <a:custGeom>
                <a:avLst/>
                <a:gdLst>
                  <a:gd name="T0" fmla="*/ 2147483647 w 635"/>
                  <a:gd name="T1" fmla="*/ 0 h 499"/>
                  <a:gd name="T2" fmla="*/ 2147483647 w 635"/>
                  <a:gd name="T3" fmla="*/ 2147483647 h 499"/>
                  <a:gd name="T4" fmla="*/ 0 w 635"/>
                  <a:gd name="T5" fmla="*/ 2147483647 h 499"/>
                  <a:gd name="T6" fmla="*/ 2147483647 w 635"/>
                  <a:gd name="T7" fmla="*/ 2147483647 h 499"/>
                  <a:gd name="T8" fmla="*/ 2147483647 w 635"/>
                  <a:gd name="T9" fmla="*/ 2147483647 h 499"/>
                  <a:gd name="T10" fmla="*/ 2147483647 w 635"/>
                  <a:gd name="T11" fmla="*/ 2147483647 h 499"/>
                  <a:gd name="T12" fmla="*/ 2147483647 w 635"/>
                  <a:gd name="T13" fmla="*/ 2147483647 h 499"/>
                  <a:gd name="T14" fmla="*/ 2147483647 w 635"/>
                  <a:gd name="T15" fmla="*/ 2147483647 h 499"/>
                  <a:gd name="T16" fmla="*/ 2147483647 w 635"/>
                  <a:gd name="T17" fmla="*/ 2147483647 h 499"/>
                  <a:gd name="T18" fmla="*/ 2147483647 w 635"/>
                  <a:gd name="T19" fmla="*/ 2147483647 h 499"/>
                  <a:gd name="T20" fmla="*/ 2147483647 w 635"/>
                  <a:gd name="T21" fmla="*/ 2147483647 h 499"/>
                  <a:gd name="T22" fmla="*/ 2147483647 w 635"/>
                  <a:gd name="T23" fmla="*/ 2147483647 h 499"/>
                  <a:gd name="T24" fmla="*/ 2147483647 w 635"/>
                  <a:gd name="T25" fmla="*/ 2147483647 h 499"/>
                  <a:gd name="T26" fmla="*/ 2147483647 w 635"/>
                  <a:gd name="T27" fmla="*/ 2147483647 h 499"/>
                  <a:gd name="T28" fmla="*/ 2147483647 w 635"/>
                  <a:gd name="T29" fmla="*/ 2147483647 h 499"/>
                  <a:gd name="T30" fmla="*/ 2147483647 w 635"/>
                  <a:gd name="T31" fmla="*/ 2147483647 h 499"/>
                  <a:gd name="T32" fmla="*/ 2147483647 w 635"/>
                  <a:gd name="T33" fmla="*/ 2147483647 h 499"/>
                  <a:gd name="T34" fmla="*/ 2147483647 w 635"/>
                  <a:gd name="T35" fmla="*/ 0 h 499"/>
                  <a:gd name="T36" fmla="*/ 2147483647 w 635"/>
                  <a:gd name="T37" fmla="*/ 2147483647 h 499"/>
                  <a:gd name="T38" fmla="*/ 2147483647 w 635"/>
                  <a:gd name="T39" fmla="*/ 0 h 499"/>
                  <a:gd name="T40" fmla="*/ 2147483647 w 635"/>
                  <a:gd name="T41" fmla="*/ 2147483647 h 499"/>
                  <a:gd name="T42" fmla="*/ 2147483647 w 635"/>
                  <a:gd name="T43" fmla="*/ 0 h 499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0" t="0" r="r" b="b"/>
                <a:pathLst>
                  <a:path w="635" h="499">
                    <a:moveTo>
                      <a:pt x="181" y="0"/>
                    </a:moveTo>
                    <a:lnTo>
                      <a:pt x="136" y="137"/>
                    </a:lnTo>
                    <a:lnTo>
                      <a:pt x="0" y="182"/>
                    </a:lnTo>
                    <a:lnTo>
                      <a:pt x="90" y="318"/>
                    </a:lnTo>
                    <a:lnTo>
                      <a:pt x="45" y="409"/>
                    </a:lnTo>
                    <a:lnTo>
                      <a:pt x="181" y="454"/>
                    </a:lnTo>
                    <a:lnTo>
                      <a:pt x="181" y="499"/>
                    </a:lnTo>
                    <a:lnTo>
                      <a:pt x="317" y="454"/>
                    </a:lnTo>
                    <a:lnTo>
                      <a:pt x="408" y="499"/>
                    </a:lnTo>
                    <a:lnTo>
                      <a:pt x="498" y="454"/>
                    </a:lnTo>
                    <a:lnTo>
                      <a:pt x="544" y="454"/>
                    </a:lnTo>
                    <a:lnTo>
                      <a:pt x="635" y="363"/>
                    </a:lnTo>
                    <a:lnTo>
                      <a:pt x="544" y="318"/>
                    </a:lnTo>
                    <a:lnTo>
                      <a:pt x="635" y="227"/>
                    </a:lnTo>
                    <a:lnTo>
                      <a:pt x="544" y="182"/>
                    </a:lnTo>
                    <a:lnTo>
                      <a:pt x="544" y="46"/>
                    </a:lnTo>
                    <a:lnTo>
                      <a:pt x="453" y="91"/>
                    </a:lnTo>
                    <a:lnTo>
                      <a:pt x="362" y="0"/>
                    </a:lnTo>
                    <a:lnTo>
                      <a:pt x="317" y="46"/>
                    </a:lnTo>
                    <a:lnTo>
                      <a:pt x="272" y="0"/>
                    </a:lnTo>
                    <a:lnTo>
                      <a:pt x="226" y="46"/>
                    </a:lnTo>
                    <a:lnTo>
                      <a:pt x="181" y="0"/>
                    </a:lnTo>
                    <a:close/>
                  </a:path>
                </a:pathLst>
              </a:custGeom>
              <a:solidFill>
                <a:schemeClr val="bg1"/>
              </a:solidFill>
              <a:ln w="254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73" name="Freeform 10"/>
              <p:cNvSpPr>
                <a:spLocks/>
              </p:cNvSpPr>
              <p:nvPr/>
            </p:nvSpPr>
            <p:spPr bwMode="auto">
              <a:xfrm>
                <a:off x="720725" y="439738"/>
                <a:ext cx="1008063" cy="792162"/>
              </a:xfrm>
              <a:custGeom>
                <a:avLst/>
                <a:gdLst>
                  <a:gd name="T0" fmla="*/ 2147483647 w 635"/>
                  <a:gd name="T1" fmla="*/ 0 h 499"/>
                  <a:gd name="T2" fmla="*/ 2147483647 w 635"/>
                  <a:gd name="T3" fmla="*/ 2147483647 h 499"/>
                  <a:gd name="T4" fmla="*/ 0 w 635"/>
                  <a:gd name="T5" fmla="*/ 2147483647 h 499"/>
                  <a:gd name="T6" fmla="*/ 2147483647 w 635"/>
                  <a:gd name="T7" fmla="*/ 2147483647 h 499"/>
                  <a:gd name="T8" fmla="*/ 2147483647 w 635"/>
                  <a:gd name="T9" fmla="*/ 2147483647 h 499"/>
                  <a:gd name="T10" fmla="*/ 2147483647 w 635"/>
                  <a:gd name="T11" fmla="*/ 2147483647 h 499"/>
                  <a:gd name="T12" fmla="*/ 2147483647 w 635"/>
                  <a:gd name="T13" fmla="*/ 2147483647 h 499"/>
                  <a:gd name="T14" fmla="*/ 2147483647 w 635"/>
                  <a:gd name="T15" fmla="*/ 2147483647 h 499"/>
                  <a:gd name="T16" fmla="*/ 2147483647 w 635"/>
                  <a:gd name="T17" fmla="*/ 2147483647 h 499"/>
                  <a:gd name="T18" fmla="*/ 2147483647 w 635"/>
                  <a:gd name="T19" fmla="*/ 2147483647 h 499"/>
                  <a:gd name="T20" fmla="*/ 2147483647 w 635"/>
                  <a:gd name="T21" fmla="*/ 2147483647 h 499"/>
                  <a:gd name="T22" fmla="*/ 2147483647 w 635"/>
                  <a:gd name="T23" fmla="*/ 2147483647 h 499"/>
                  <a:gd name="T24" fmla="*/ 2147483647 w 635"/>
                  <a:gd name="T25" fmla="*/ 2147483647 h 499"/>
                  <a:gd name="T26" fmla="*/ 2147483647 w 635"/>
                  <a:gd name="T27" fmla="*/ 2147483647 h 499"/>
                  <a:gd name="T28" fmla="*/ 2147483647 w 635"/>
                  <a:gd name="T29" fmla="*/ 2147483647 h 499"/>
                  <a:gd name="T30" fmla="*/ 2147483647 w 635"/>
                  <a:gd name="T31" fmla="*/ 2147483647 h 499"/>
                  <a:gd name="T32" fmla="*/ 2147483647 w 635"/>
                  <a:gd name="T33" fmla="*/ 2147483647 h 499"/>
                  <a:gd name="T34" fmla="*/ 2147483647 w 635"/>
                  <a:gd name="T35" fmla="*/ 0 h 499"/>
                  <a:gd name="T36" fmla="*/ 2147483647 w 635"/>
                  <a:gd name="T37" fmla="*/ 2147483647 h 499"/>
                  <a:gd name="T38" fmla="*/ 2147483647 w 635"/>
                  <a:gd name="T39" fmla="*/ 0 h 499"/>
                  <a:gd name="T40" fmla="*/ 2147483647 w 635"/>
                  <a:gd name="T41" fmla="*/ 2147483647 h 499"/>
                  <a:gd name="T42" fmla="*/ 2147483647 w 635"/>
                  <a:gd name="T43" fmla="*/ 0 h 499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0" t="0" r="r" b="b"/>
                <a:pathLst>
                  <a:path w="635" h="499">
                    <a:moveTo>
                      <a:pt x="181" y="0"/>
                    </a:moveTo>
                    <a:lnTo>
                      <a:pt x="136" y="137"/>
                    </a:lnTo>
                    <a:lnTo>
                      <a:pt x="0" y="182"/>
                    </a:lnTo>
                    <a:lnTo>
                      <a:pt x="90" y="318"/>
                    </a:lnTo>
                    <a:lnTo>
                      <a:pt x="45" y="409"/>
                    </a:lnTo>
                    <a:lnTo>
                      <a:pt x="181" y="454"/>
                    </a:lnTo>
                    <a:lnTo>
                      <a:pt x="181" y="499"/>
                    </a:lnTo>
                    <a:lnTo>
                      <a:pt x="317" y="454"/>
                    </a:lnTo>
                    <a:lnTo>
                      <a:pt x="408" y="499"/>
                    </a:lnTo>
                    <a:lnTo>
                      <a:pt x="498" y="454"/>
                    </a:lnTo>
                    <a:lnTo>
                      <a:pt x="544" y="454"/>
                    </a:lnTo>
                    <a:lnTo>
                      <a:pt x="635" y="363"/>
                    </a:lnTo>
                    <a:lnTo>
                      <a:pt x="544" y="318"/>
                    </a:lnTo>
                    <a:lnTo>
                      <a:pt x="635" y="227"/>
                    </a:lnTo>
                    <a:lnTo>
                      <a:pt x="544" y="182"/>
                    </a:lnTo>
                    <a:lnTo>
                      <a:pt x="544" y="46"/>
                    </a:lnTo>
                    <a:lnTo>
                      <a:pt x="453" y="91"/>
                    </a:lnTo>
                    <a:lnTo>
                      <a:pt x="362" y="0"/>
                    </a:lnTo>
                    <a:lnTo>
                      <a:pt x="317" y="46"/>
                    </a:lnTo>
                    <a:lnTo>
                      <a:pt x="272" y="0"/>
                    </a:lnTo>
                    <a:lnTo>
                      <a:pt x="226" y="46"/>
                    </a:lnTo>
                    <a:lnTo>
                      <a:pt x="181" y="0"/>
                    </a:lnTo>
                    <a:close/>
                  </a:path>
                </a:pathLst>
              </a:custGeom>
              <a:solidFill>
                <a:srgbClr val="333333">
                  <a:alpha val="2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74" name="Freeform 11"/>
              <p:cNvSpPr>
                <a:spLocks/>
              </p:cNvSpPr>
              <p:nvPr/>
            </p:nvSpPr>
            <p:spPr bwMode="auto">
              <a:xfrm>
                <a:off x="792163" y="944563"/>
                <a:ext cx="936625" cy="287337"/>
              </a:xfrm>
              <a:custGeom>
                <a:avLst/>
                <a:gdLst>
                  <a:gd name="T0" fmla="*/ 2147483647 w 590"/>
                  <a:gd name="T1" fmla="*/ 0 h 181"/>
                  <a:gd name="T2" fmla="*/ 0 w 590"/>
                  <a:gd name="T3" fmla="*/ 2147483647 h 181"/>
                  <a:gd name="T4" fmla="*/ 2147483647 w 590"/>
                  <a:gd name="T5" fmla="*/ 2147483647 h 181"/>
                  <a:gd name="T6" fmla="*/ 2147483647 w 590"/>
                  <a:gd name="T7" fmla="*/ 2147483647 h 181"/>
                  <a:gd name="T8" fmla="*/ 2147483647 w 590"/>
                  <a:gd name="T9" fmla="*/ 2147483647 h 181"/>
                  <a:gd name="T10" fmla="*/ 2147483647 w 590"/>
                  <a:gd name="T11" fmla="*/ 2147483647 h 181"/>
                  <a:gd name="T12" fmla="*/ 2147483647 w 590"/>
                  <a:gd name="T13" fmla="*/ 2147483647 h 181"/>
                  <a:gd name="T14" fmla="*/ 2147483647 w 590"/>
                  <a:gd name="T15" fmla="*/ 2147483647 h 181"/>
                  <a:gd name="T16" fmla="*/ 2147483647 w 590"/>
                  <a:gd name="T17" fmla="*/ 2147483647 h 181"/>
                  <a:gd name="T18" fmla="*/ 2147483647 w 590"/>
                  <a:gd name="T19" fmla="*/ 2147483647 h 181"/>
                  <a:gd name="T20" fmla="*/ 2147483647 w 590"/>
                  <a:gd name="T21" fmla="*/ 2147483647 h 181"/>
                  <a:gd name="T22" fmla="*/ 2147483647 w 590"/>
                  <a:gd name="T23" fmla="*/ 2147483647 h 181"/>
                  <a:gd name="T24" fmla="*/ 2147483647 w 590"/>
                  <a:gd name="T25" fmla="*/ 2147483647 h 181"/>
                  <a:gd name="T26" fmla="*/ 2147483647 w 590"/>
                  <a:gd name="T27" fmla="*/ 2147483647 h 181"/>
                  <a:gd name="T28" fmla="*/ 2147483647 w 590"/>
                  <a:gd name="T29" fmla="*/ 2147483647 h 181"/>
                  <a:gd name="T30" fmla="*/ 2147483647 w 590"/>
                  <a:gd name="T31" fmla="*/ 2147483647 h 181"/>
                  <a:gd name="T32" fmla="*/ 2147483647 w 590"/>
                  <a:gd name="T33" fmla="*/ 0 h 181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590" h="181">
                    <a:moveTo>
                      <a:pt x="45" y="0"/>
                    </a:moveTo>
                    <a:lnTo>
                      <a:pt x="0" y="91"/>
                    </a:lnTo>
                    <a:lnTo>
                      <a:pt x="136" y="136"/>
                    </a:lnTo>
                    <a:lnTo>
                      <a:pt x="136" y="181"/>
                    </a:lnTo>
                    <a:lnTo>
                      <a:pt x="272" y="136"/>
                    </a:lnTo>
                    <a:lnTo>
                      <a:pt x="363" y="181"/>
                    </a:lnTo>
                    <a:lnTo>
                      <a:pt x="453" y="136"/>
                    </a:lnTo>
                    <a:lnTo>
                      <a:pt x="499" y="136"/>
                    </a:lnTo>
                    <a:lnTo>
                      <a:pt x="590" y="45"/>
                    </a:lnTo>
                    <a:lnTo>
                      <a:pt x="499" y="91"/>
                    </a:lnTo>
                    <a:lnTo>
                      <a:pt x="453" y="91"/>
                    </a:lnTo>
                    <a:lnTo>
                      <a:pt x="363" y="136"/>
                    </a:lnTo>
                    <a:lnTo>
                      <a:pt x="272" y="91"/>
                    </a:lnTo>
                    <a:lnTo>
                      <a:pt x="181" y="136"/>
                    </a:lnTo>
                    <a:lnTo>
                      <a:pt x="136" y="45"/>
                    </a:lnTo>
                    <a:lnTo>
                      <a:pt x="45" y="45"/>
                    </a:lnTo>
                    <a:lnTo>
                      <a:pt x="45" y="0"/>
                    </a:lnTo>
                    <a:close/>
                  </a:path>
                </a:pathLst>
              </a:custGeom>
              <a:solidFill>
                <a:srgbClr val="333333">
                  <a:alpha val="2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75" name="Freeform 12"/>
              <p:cNvSpPr>
                <a:spLocks/>
              </p:cNvSpPr>
              <p:nvPr/>
            </p:nvSpPr>
            <p:spPr bwMode="auto">
              <a:xfrm>
                <a:off x="863600" y="512763"/>
                <a:ext cx="720725" cy="647700"/>
              </a:xfrm>
              <a:custGeom>
                <a:avLst/>
                <a:gdLst>
                  <a:gd name="T0" fmla="*/ 2147483647 w 454"/>
                  <a:gd name="T1" fmla="*/ 2147483647 h 408"/>
                  <a:gd name="T2" fmla="*/ 2147483647 w 454"/>
                  <a:gd name="T3" fmla="*/ 2147483647 h 408"/>
                  <a:gd name="T4" fmla="*/ 0 w 454"/>
                  <a:gd name="T5" fmla="*/ 2147483647 h 408"/>
                  <a:gd name="T6" fmla="*/ 2147483647 w 454"/>
                  <a:gd name="T7" fmla="*/ 2147483647 h 408"/>
                  <a:gd name="T8" fmla="*/ 2147483647 w 454"/>
                  <a:gd name="T9" fmla="*/ 2147483647 h 408"/>
                  <a:gd name="T10" fmla="*/ 2147483647 w 454"/>
                  <a:gd name="T11" fmla="*/ 2147483647 h 408"/>
                  <a:gd name="T12" fmla="*/ 2147483647 w 454"/>
                  <a:gd name="T13" fmla="*/ 2147483647 h 408"/>
                  <a:gd name="T14" fmla="*/ 2147483647 w 454"/>
                  <a:gd name="T15" fmla="*/ 2147483647 h 408"/>
                  <a:gd name="T16" fmla="*/ 2147483647 w 454"/>
                  <a:gd name="T17" fmla="*/ 2147483647 h 408"/>
                  <a:gd name="T18" fmla="*/ 2147483647 w 454"/>
                  <a:gd name="T19" fmla="*/ 2147483647 h 408"/>
                  <a:gd name="T20" fmla="*/ 2147483647 w 454"/>
                  <a:gd name="T21" fmla="*/ 2147483647 h 408"/>
                  <a:gd name="T22" fmla="*/ 2147483647 w 454"/>
                  <a:gd name="T23" fmla="*/ 2147483647 h 408"/>
                  <a:gd name="T24" fmla="*/ 2147483647 w 454"/>
                  <a:gd name="T25" fmla="*/ 2147483647 h 408"/>
                  <a:gd name="T26" fmla="*/ 2147483647 w 454"/>
                  <a:gd name="T27" fmla="*/ 0 h 408"/>
                  <a:gd name="T28" fmla="*/ 2147483647 w 454"/>
                  <a:gd name="T29" fmla="*/ 2147483647 h 408"/>
                  <a:gd name="T30" fmla="*/ 2147483647 w 454"/>
                  <a:gd name="T31" fmla="*/ 2147483647 h 408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454" h="408">
                    <a:moveTo>
                      <a:pt x="136" y="91"/>
                    </a:moveTo>
                    <a:lnTo>
                      <a:pt x="91" y="181"/>
                    </a:lnTo>
                    <a:lnTo>
                      <a:pt x="0" y="181"/>
                    </a:lnTo>
                    <a:lnTo>
                      <a:pt x="91" y="317"/>
                    </a:lnTo>
                    <a:lnTo>
                      <a:pt x="136" y="408"/>
                    </a:lnTo>
                    <a:lnTo>
                      <a:pt x="227" y="363"/>
                    </a:lnTo>
                    <a:lnTo>
                      <a:pt x="318" y="408"/>
                    </a:lnTo>
                    <a:lnTo>
                      <a:pt x="408" y="363"/>
                    </a:lnTo>
                    <a:lnTo>
                      <a:pt x="454" y="363"/>
                    </a:lnTo>
                    <a:lnTo>
                      <a:pt x="363" y="272"/>
                    </a:lnTo>
                    <a:lnTo>
                      <a:pt x="454" y="136"/>
                    </a:lnTo>
                    <a:lnTo>
                      <a:pt x="408" y="45"/>
                    </a:lnTo>
                    <a:lnTo>
                      <a:pt x="272" y="91"/>
                    </a:lnTo>
                    <a:lnTo>
                      <a:pt x="227" y="0"/>
                    </a:lnTo>
                    <a:lnTo>
                      <a:pt x="182" y="136"/>
                    </a:lnTo>
                    <a:lnTo>
                      <a:pt x="136" y="91"/>
                    </a:lnTo>
                    <a:close/>
                  </a:path>
                </a:pathLst>
              </a:custGeom>
              <a:solidFill>
                <a:srgbClr val="333333">
                  <a:alpha val="2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76" name="Freeform 13"/>
              <p:cNvSpPr>
                <a:spLocks/>
              </p:cNvSpPr>
              <p:nvPr/>
            </p:nvSpPr>
            <p:spPr bwMode="auto">
              <a:xfrm>
                <a:off x="1008063" y="657225"/>
                <a:ext cx="503237" cy="431800"/>
              </a:xfrm>
              <a:custGeom>
                <a:avLst/>
                <a:gdLst>
                  <a:gd name="T0" fmla="*/ 2147483647 w 317"/>
                  <a:gd name="T1" fmla="*/ 2147483647 h 272"/>
                  <a:gd name="T2" fmla="*/ 2147483647 w 317"/>
                  <a:gd name="T3" fmla="*/ 2147483647 h 272"/>
                  <a:gd name="T4" fmla="*/ 0 w 317"/>
                  <a:gd name="T5" fmla="*/ 2147483647 h 272"/>
                  <a:gd name="T6" fmla="*/ 2147483647 w 317"/>
                  <a:gd name="T7" fmla="*/ 2147483647 h 272"/>
                  <a:gd name="T8" fmla="*/ 2147483647 w 317"/>
                  <a:gd name="T9" fmla="*/ 2147483647 h 272"/>
                  <a:gd name="T10" fmla="*/ 2147483647 w 317"/>
                  <a:gd name="T11" fmla="*/ 2147483647 h 272"/>
                  <a:gd name="T12" fmla="*/ 2147483647 w 317"/>
                  <a:gd name="T13" fmla="*/ 2147483647 h 272"/>
                  <a:gd name="T14" fmla="*/ 2147483647 w 317"/>
                  <a:gd name="T15" fmla="*/ 2147483647 h 272"/>
                  <a:gd name="T16" fmla="*/ 2147483647 w 317"/>
                  <a:gd name="T17" fmla="*/ 2147483647 h 272"/>
                  <a:gd name="T18" fmla="*/ 2147483647 w 317"/>
                  <a:gd name="T19" fmla="*/ 2147483647 h 272"/>
                  <a:gd name="T20" fmla="*/ 2147483647 w 317"/>
                  <a:gd name="T21" fmla="*/ 0 h 272"/>
                  <a:gd name="T22" fmla="*/ 2147483647 w 317"/>
                  <a:gd name="T23" fmla="*/ 2147483647 h 272"/>
                  <a:gd name="T24" fmla="*/ 2147483647 w 317"/>
                  <a:gd name="T25" fmla="*/ 2147483647 h 272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317" h="272">
                    <a:moveTo>
                      <a:pt x="91" y="45"/>
                    </a:moveTo>
                    <a:lnTo>
                      <a:pt x="91" y="136"/>
                    </a:lnTo>
                    <a:lnTo>
                      <a:pt x="0" y="90"/>
                    </a:lnTo>
                    <a:lnTo>
                      <a:pt x="91" y="181"/>
                    </a:lnTo>
                    <a:lnTo>
                      <a:pt x="45" y="272"/>
                    </a:lnTo>
                    <a:lnTo>
                      <a:pt x="136" y="226"/>
                    </a:lnTo>
                    <a:lnTo>
                      <a:pt x="136" y="272"/>
                    </a:lnTo>
                    <a:lnTo>
                      <a:pt x="317" y="272"/>
                    </a:lnTo>
                    <a:lnTo>
                      <a:pt x="272" y="181"/>
                    </a:lnTo>
                    <a:lnTo>
                      <a:pt x="227" y="181"/>
                    </a:lnTo>
                    <a:lnTo>
                      <a:pt x="181" y="0"/>
                    </a:lnTo>
                    <a:lnTo>
                      <a:pt x="136" y="90"/>
                    </a:lnTo>
                    <a:lnTo>
                      <a:pt x="91" y="45"/>
                    </a:lnTo>
                    <a:close/>
                  </a:path>
                </a:pathLst>
              </a:custGeom>
              <a:solidFill>
                <a:srgbClr val="333333">
                  <a:alpha val="2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77" name="Freeform 14"/>
              <p:cNvSpPr>
                <a:spLocks/>
              </p:cNvSpPr>
              <p:nvPr/>
            </p:nvSpPr>
            <p:spPr bwMode="auto">
              <a:xfrm>
                <a:off x="1152525" y="800100"/>
                <a:ext cx="215900" cy="215900"/>
              </a:xfrm>
              <a:custGeom>
                <a:avLst/>
                <a:gdLst>
                  <a:gd name="T0" fmla="*/ 2147483647 w 136"/>
                  <a:gd name="T1" fmla="*/ 0 h 136"/>
                  <a:gd name="T2" fmla="*/ 0 w 136"/>
                  <a:gd name="T3" fmla="*/ 2147483647 h 136"/>
                  <a:gd name="T4" fmla="*/ 2147483647 w 136"/>
                  <a:gd name="T5" fmla="*/ 2147483647 h 136"/>
                  <a:gd name="T6" fmla="*/ 2147483647 w 136"/>
                  <a:gd name="T7" fmla="*/ 2147483647 h 136"/>
                  <a:gd name="T8" fmla="*/ 2147483647 w 136"/>
                  <a:gd name="T9" fmla="*/ 2147483647 h 136"/>
                  <a:gd name="T10" fmla="*/ 2147483647 w 136"/>
                  <a:gd name="T11" fmla="*/ 0 h 13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36" h="136">
                    <a:moveTo>
                      <a:pt x="45" y="0"/>
                    </a:moveTo>
                    <a:lnTo>
                      <a:pt x="0" y="46"/>
                    </a:lnTo>
                    <a:lnTo>
                      <a:pt x="45" y="136"/>
                    </a:lnTo>
                    <a:lnTo>
                      <a:pt x="136" y="91"/>
                    </a:lnTo>
                    <a:lnTo>
                      <a:pt x="45" y="46"/>
                    </a:lnTo>
                    <a:lnTo>
                      <a:pt x="45" y="0"/>
                    </a:lnTo>
                    <a:close/>
                  </a:path>
                </a:pathLst>
              </a:custGeom>
              <a:solidFill>
                <a:srgbClr val="333333">
                  <a:alpha val="2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178" name="グループ化 1"/>
            <p:cNvGrpSpPr>
              <a:grpSpLocks/>
            </p:cNvGrpSpPr>
            <p:nvPr/>
          </p:nvGrpSpPr>
          <p:grpSpPr bwMode="auto">
            <a:xfrm>
              <a:off x="5103030" y="2346820"/>
              <a:ext cx="284692" cy="223718"/>
              <a:chOff x="720725" y="439738"/>
              <a:chExt cx="1008063" cy="792162"/>
            </a:xfrm>
          </p:grpSpPr>
          <p:sp>
            <p:nvSpPr>
              <p:cNvPr id="179" name="Freeform 15"/>
              <p:cNvSpPr>
                <a:spLocks/>
              </p:cNvSpPr>
              <p:nvPr/>
            </p:nvSpPr>
            <p:spPr bwMode="auto">
              <a:xfrm>
                <a:off x="720725" y="439738"/>
                <a:ext cx="1008063" cy="792162"/>
              </a:xfrm>
              <a:custGeom>
                <a:avLst/>
                <a:gdLst>
                  <a:gd name="T0" fmla="*/ 2147483647 w 635"/>
                  <a:gd name="T1" fmla="*/ 0 h 499"/>
                  <a:gd name="T2" fmla="*/ 2147483647 w 635"/>
                  <a:gd name="T3" fmla="*/ 2147483647 h 499"/>
                  <a:gd name="T4" fmla="*/ 0 w 635"/>
                  <a:gd name="T5" fmla="*/ 2147483647 h 499"/>
                  <a:gd name="T6" fmla="*/ 2147483647 w 635"/>
                  <a:gd name="T7" fmla="*/ 2147483647 h 499"/>
                  <a:gd name="T8" fmla="*/ 2147483647 w 635"/>
                  <a:gd name="T9" fmla="*/ 2147483647 h 499"/>
                  <a:gd name="T10" fmla="*/ 2147483647 w 635"/>
                  <a:gd name="T11" fmla="*/ 2147483647 h 499"/>
                  <a:gd name="T12" fmla="*/ 2147483647 w 635"/>
                  <a:gd name="T13" fmla="*/ 2147483647 h 499"/>
                  <a:gd name="T14" fmla="*/ 2147483647 w 635"/>
                  <a:gd name="T15" fmla="*/ 2147483647 h 499"/>
                  <a:gd name="T16" fmla="*/ 2147483647 w 635"/>
                  <a:gd name="T17" fmla="*/ 2147483647 h 499"/>
                  <a:gd name="T18" fmla="*/ 2147483647 w 635"/>
                  <a:gd name="T19" fmla="*/ 2147483647 h 499"/>
                  <a:gd name="T20" fmla="*/ 2147483647 w 635"/>
                  <a:gd name="T21" fmla="*/ 2147483647 h 499"/>
                  <a:gd name="T22" fmla="*/ 2147483647 w 635"/>
                  <a:gd name="T23" fmla="*/ 2147483647 h 499"/>
                  <a:gd name="T24" fmla="*/ 2147483647 w 635"/>
                  <a:gd name="T25" fmla="*/ 2147483647 h 499"/>
                  <a:gd name="T26" fmla="*/ 2147483647 w 635"/>
                  <a:gd name="T27" fmla="*/ 2147483647 h 499"/>
                  <a:gd name="T28" fmla="*/ 2147483647 w 635"/>
                  <a:gd name="T29" fmla="*/ 2147483647 h 499"/>
                  <a:gd name="T30" fmla="*/ 2147483647 w 635"/>
                  <a:gd name="T31" fmla="*/ 2147483647 h 499"/>
                  <a:gd name="T32" fmla="*/ 2147483647 w 635"/>
                  <a:gd name="T33" fmla="*/ 2147483647 h 499"/>
                  <a:gd name="T34" fmla="*/ 2147483647 w 635"/>
                  <a:gd name="T35" fmla="*/ 0 h 499"/>
                  <a:gd name="T36" fmla="*/ 2147483647 w 635"/>
                  <a:gd name="T37" fmla="*/ 2147483647 h 499"/>
                  <a:gd name="T38" fmla="*/ 2147483647 w 635"/>
                  <a:gd name="T39" fmla="*/ 0 h 499"/>
                  <a:gd name="T40" fmla="*/ 2147483647 w 635"/>
                  <a:gd name="T41" fmla="*/ 2147483647 h 499"/>
                  <a:gd name="T42" fmla="*/ 2147483647 w 635"/>
                  <a:gd name="T43" fmla="*/ 0 h 499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0" t="0" r="r" b="b"/>
                <a:pathLst>
                  <a:path w="635" h="499">
                    <a:moveTo>
                      <a:pt x="181" y="0"/>
                    </a:moveTo>
                    <a:lnTo>
                      <a:pt x="136" y="137"/>
                    </a:lnTo>
                    <a:lnTo>
                      <a:pt x="0" y="182"/>
                    </a:lnTo>
                    <a:lnTo>
                      <a:pt x="90" y="318"/>
                    </a:lnTo>
                    <a:lnTo>
                      <a:pt x="45" y="409"/>
                    </a:lnTo>
                    <a:lnTo>
                      <a:pt x="181" y="454"/>
                    </a:lnTo>
                    <a:lnTo>
                      <a:pt x="181" y="499"/>
                    </a:lnTo>
                    <a:lnTo>
                      <a:pt x="317" y="454"/>
                    </a:lnTo>
                    <a:lnTo>
                      <a:pt x="408" y="499"/>
                    </a:lnTo>
                    <a:lnTo>
                      <a:pt x="498" y="454"/>
                    </a:lnTo>
                    <a:lnTo>
                      <a:pt x="544" y="454"/>
                    </a:lnTo>
                    <a:lnTo>
                      <a:pt x="635" y="363"/>
                    </a:lnTo>
                    <a:lnTo>
                      <a:pt x="544" y="318"/>
                    </a:lnTo>
                    <a:lnTo>
                      <a:pt x="635" y="227"/>
                    </a:lnTo>
                    <a:lnTo>
                      <a:pt x="544" y="182"/>
                    </a:lnTo>
                    <a:lnTo>
                      <a:pt x="544" y="46"/>
                    </a:lnTo>
                    <a:lnTo>
                      <a:pt x="453" y="91"/>
                    </a:lnTo>
                    <a:lnTo>
                      <a:pt x="362" y="0"/>
                    </a:lnTo>
                    <a:lnTo>
                      <a:pt x="317" y="46"/>
                    </a:lnTo>
                    <a:lnTo>
                      <a:pt x="272" y="0"/>
                    </a:lnTo>
                    <a:lnTo>
                      <a:pt x="226" y="46"/>
                    </a:lnTo>
                    <a:lnTo>
                      <a:pt x="181" y="0"/>
                    </a:lnTo>
                    <a:close/>
                  </a:path>
                </a:pathLst>
              </a:custGeom>
              <a:solidFill>
                <a:schemeClr val="bg1"/>
              </a:solidFill>
              <a:ln w="254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80" name="Freeform 10"/>
              <p:cNvSpPr>
                <a:spLocks/>
              </p:cNvSpPr>
              <p:nvPr/>
            </p:nvSpPr>
            <p:spPr bwMode="auto">
              <a:xfrm>
                <a:off x="720725" y="439738"/>
                <a:ext cx="1008063" cy="792162"/>
              </a:xfrm>
              <a:custGeom>
                <a:avLst/>
                <a:gdLst>
                  <a:gd name="T0" fmla="*/ 2147483647 w 635"/>
                  <a:gd name="T1" fmla="*/ 0 h 499"/>
                  <a:gd name="T2" fmla="*/ 2147483647 w 635"/>
                  <a:gd name="T3" fmla="*/ 2147483647 h 499"/>
                  <a:gd name="T4" fmla="*/ 0 w 635"/>
                  <a:gd name="T5" fmla="*/ 2147483647 h 499"/>
                  <a:gd name="T6" fmla="*/ 2147483647 w 635"/>
                  <a:gd name="T7" fmla="*/ 2147483647 h 499"/>
                  <a:gd name="T8" fmla="*/ 2147483647 w 635"/>
                  <a:gd name="T9" fmla="*/ 2147483647 h 499"/>
                  <a:gd name="T10" fmla="*/ 2147483647 w 635"/>
                  <a:gd name="T11" fmla="*/ 2147483647 h 499"/>
                  <a:gd name="T12" fmla="*/ 2147483647 w 635"/>
                  <a:gd name="T13" fmla="*/ 2147483647 h 499"/>
                  <a:gd name="T14" fmla="*/ 2147483647 w 635"/>
                  <a:gd name="T15" fmla="*/ 2147483647 h 499"/>
                  <a:gd name="T16" fmla="*/ 2147483647 w 635"/>
                  <a:gd name="T17" fmla="*/ 2147483647 h 499"/>
                  <a:gd name="T18" fmla="*/ 2147483647 w 635"/>
                  <a:gd name="T19" fmla="*/ 2147483647 h 499"/>
                  <a:gd name="T20" fmla="*/ 2147483647 w 635"/>
                  <a:gd name="T21" fmla="*/ 2147483647 h 499"/>
                  <a:gd name="T22" fmla="*/ 2147483647 w 635"/>
                  <a:gd name="T23" fmla="*/ 2147483647 h 499"/>
                  <a:gd name="T24" fmla="*/ 2147483647 w 635"/>
                  <a:gd name="T25" fmla="*/ 2147483647 h 499"/>
                  <a:gd name="T26" fmla="*/ 2147483647 w 635"/>
                  <a:gd name="T27" fmla="*/ 2147483647 h 499"/>
                  <a:gd name="T28" fmla="*/ 2147483647 w 635"/>
                  <a:gd name="T29" fmla="*/ 2147483647 h 499"/>
                  <a:gd name="T30" fmla="*/ 2147483647 w 635"/>
                  <a:gd name="T31" fmla="*/ 2147483647 h 499"/>
                  <a:gd name="T32" fmla="*/ 2147483647 w 635"/>
                  <a:gd name="T33" fmla="*/ 2147483647 h 499"/>
                  <a:gd name="T34" fmla="*/ 2147483647 w 635"/>
                  <a:gd name="T35" fmla="*/ 0 h 499"/>
                  <a:gd name="T36" fmla="*/ 2147483647 w 635"/>
                  <a:gd name="T37" fmla="*/ 2147483647 h 499"/>
                  <a:gd name="T38" fmla="*/ 2147483647 w 635"/>
                  <a:gd name="T39" fmla="*/ 0 h 499"/>
                  <a:gd name="T40" fmla="*/ 2147483647 w 635"/>
                  <a:gd name="T41" fmla="*/ 2147483647 h 499"/>
                  <a:gd name="T42" fmla="*/ 2147483647 w 635"/>
                  <a:gd name="T43" fmla="*/ 0 h 499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0" t="0" r="r" b="b"/>
                <a:pathLst>
                  <a:path w="635" h="499">
                    <a:moveTo>
                      <a:pt x="181" y="0"/>
                    </a:moveTo>
                    <a:lnTo>
                      <a:pt x="136" y="137"/>
                    </a:lnTo>
                    <a:lnTo>
                      <a:pt x="0" y="182"/>
                    </a:lnTo>
                    <a:lnTo>
                      <a:pt x="90" y="318"/>
                    </a:lnTo>
                    <a:lnTo>
                      <a:pt x="45" y="409"/>
                    </a:lnTo>
                    <a:lnTo>
                      <a:pt x="181" y="454"/>
                    </a:lnTo>
                    <a:lnTo>
                      <a:pt x="181" y="499"/>
                    </a:lnTo>
                    <a:lnTo>
                      <a:pt x="317" y="454"/>
                    </a:lnTo>
                    <a:lnTo>
                      <a:pt x="408" y="499"/>
                    </a:lnTo>
                    <a:lnTo>
                      <a:pt x="498" y="454"/>
                    </a:lnTo>
                    <a:lnTo>
                      <a:pt x="544" y="454"/>
                    </a:lnTo>
                    <a:lnTo>
                      <a:pt x="635" y="363"/>
                    </a:lnTo>
                    <a:lnTo>
                      <a:pt x="544" y="318"/>
                    </a:lnTo>
                    <a:lnTo>
                      <a:pt x="635" y="227"/>
                    </a:lnTo>
                    <a:lnTo>
                      <a:pt x="544" y="182"/>
                    </a:lnTo>
                    <a:lnTo>
                      <a:pt x="544" y="46"/>
                    </a:lnTo>
                    <a:lnTo>
                      <a:pt x="453" y="91"/>
                    </a:lnTo>
                    <a:lnTo>
                      <a:pt x="362" y="0"/>
                    </a:lnTo>
                    <a:lnTo>
                      <a:pt x="317" y="46"/>
                    </a:lnTo>
                    <a:lnTo>
                      <a:pt x="272" y="0"/>
                    </a:lnTo>
                    <a:lnTo>
                      <a:pt x="226" y="46"/>
                    </a:lnTo>
                    <a:lnTo>
                      <a:pt x="181" y="0"/>
                    </a:lnTo>
                    <a:close/>
                  </a:path>
                </a:pathLst>
              </a:custGeom>
              <a:solidFill>
                <a:srgbClr val="333333">
                  <a:alpha val="2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81" name="Freeform 11"/>
              <p:cNvSpPr>
                <a:spLocks/>
              </p:cNvSpPr>
              <p:nvPr/>
            </p:nvSpPr>
            <p:spPr bwMode="auto">
              <a:xfrm>
                <a:off x="792163" y="944563"/>
                <a:ext cx="936625" cy="287337"/>
              </a:xfrm>
              <a:custGeom>
                <a:avLst/>
                <a:gdLst>
                  <a:gd name="T0" fmla="*/ 2147483647 w 590"/>
                  <a:gd name="T1" fmla="*/ 0 h 181"/>
                  <a:gd name="T2" fmla="*/ 0 w 590"/>
                  <a:gd name="T3" fmla="*/ 2147483647 h 181"/>
                  <a:gd name="T4" fmla="*/ 2147483647 w 590"/>
                  <a:gd name="T5" fmla="*/ 2147483647 h 181"/>
                  <a:gd name="T6" fmla="*/ 2147483647 w 590"/>
                  <a:gd name="T7" fmla="*/ 2147483647 h 181"/>
                  <a:gd name="T8" fmla="*/ 2147483647 w 590"/>
                  <a:gd name="T9" fmla="*/ 2147483647 h 181"/>
                  <a:gd name="T10" fmla="*/ 2147483647 w 590"/>
                  <a:gd name="T11" fmla="*/ 2147483647 h 181"/>
                  <a:gd name="T12" fmla="*/ 2147483647 w 590"/>
                  <a:gd name="T13" fmla="*/ 2147483647 h 181"/>
                  <a:gd name="T14" fmla="*/ 2147483647 w 590"/>
                  <a:gd name="T15" fmla="*/ 2147483647 h 181"/>
                  <a:gd name="T16" fmla="*/ 2147483647 w 590"/>
                  <a:gd name="T17" fmla="*/ 2147483647 h 181"/>
                  <a:gd name="T18" fmla="*/ 2147483647 w 590"/>
                  <a:gd name="T19" fmla="*/ 2147483647 h 181"/>
                  <a:gd name="T20" fmla="*/ 2147483647 w 590"/>
                  <a:gd name="T21" fmla="*/ 2147483647 h 181"/>
                  <a:gd name="T22" fmla="*/ 2147483647 w 590"/>
                  <a:gd name="T23" fmla="*/ 2147483647 h 181"/>
                  <a:gd name="T24" fmla="*/ 2147483647 w 590"/>
                  <a:gd name="T25" fmla="*/ 2147483647 h 181"/>
                  <a:gd name="T26" fmla="*/ 2147483647 w 590"/>
                  <a:gd name="T27" fmla="*/ 2147483647 h 181"/>
                  <a:gd name="T28" fmla="*/ 2147483647 w 590"/>
                  <a:gd name="T29" fmla="*/ 2147483647 h 181"/>
                  <a:gd name="T30" fmla="*/ 2147483647 w 590"/>
                  <a:gd name="T31" fmla="*/ 2147483647 h 181"/>
                  <a:gd name="T32" fmla="*/ 2147483647 w 590"/>
                  <a:gd name="T33" fmla="*/ 0 h 181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590" h="181">
                    <a:moveTo>
                      <a:pt x="45" y="0"/>
                    </a:moveTo>
                    <a:lnTo>
                      <a:pt x="0" y="91"/>
                    </a:lnTo>
                    <a:lnTo>
                      <a:pt x="136" y="136"/>
                    </a:lnTo>
                    <a:lnTo>
                      <a:pt x="136" y="181"/>
                    </a:lnTo>
                    <a:lnTo>
                      <a:pt x="272" y="136"/>
                    </a:lnTo>
                    <a:lnTo>
                      <a:pt x="363" y="181"/>
                    </a:lnTo>
                    <a:lnTo>
                      <a:pt x="453" y="136"/>
                    </a:lnTo>
                    <a:lnTo>
                      <a:pt x="499" y="136"/>
                    </a:lnTo>
                    <a:lnTo>
                      <a:pt x="590" y="45"/>
                    </a:lnTo>
                    <a:lnTo>
                      <a:pt x="499" y="91"/>
                    </a:lnTo>
                    <a:lnTo>
                      <a:pt x="453" y="91"/>
                    </a:lnTo>
                    <a:lnTo>
                      <a:pt x="363" y="136"/>
                    </a:lnTo>
                    <a:lnTo>
                      <a:pt x="272" y="91"/>
                    </a:lnTo>
                    <a:lnTo>
                      <a:pt x="181" y="136"/>
                    </a:lnTo>
                    <a:lnTo>
                      <a:pt x="136" y="45"/>
                    </a:lnTo>
                    <a:lnTo>
                      <a:pt x="45" y="45"/>
                    </a:lnTo>
                    <a:lnTo>
                      <a:pt x="45" y="0"/>
                    </a:lnTo>
                    <a:close/>
                  </a:path>
                </a:pathLst>
              </a:custGeom>
              <a:solidFill>
                <a:srgbClr val="333333">
                  <a:alpha val="2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82" name="Freeform 12"/>
              <p:cNvSpPr>
                <a:spLocks/>
              </p:cNvSpPr>
              <p:nvPr/>
            </p:nvSpPr>
            <p:spPr bwMode="auto">
              <a:xfrm>
                <a:off x="863600" y="512763"/>
                <a:ext cx="720725" cy="647700"/>
              </a:xfrm>
              <a:custGeom>
                <a:avLst/>
                <a:gdLst>
                  <a:gd name="T0" fmla="*/ 2147483647 w 454"/>
                  <a:gd name="T1" fmla="*/ 2147483647 h 408"/>
                  <a:gd name="T2" fmla="*/ 2147483647 w 454"/>
                  <a:gd name="T3" fmla="*/ 2147483647 h 408"/>
                  <a:gd name="T4" fmla="*/ 0 w 454"/>
                  <a:gd name="T5" fmla="*/ 2147483647 h 408"/>
                  <a:gd name="T6" fmla="*/ 2147483647 w 454"/>
                  <a:gd name="T7" fmla="*/ 2147483647 h 408"/>
                  <a:gd name="T8" fmla="*/ 2147483647 w 454"/>
                  <a:gd name="T9" fmla="*/ 2147483647 h 408"/>
                  <a:gd name="T10" fmla="*/ 2147483647 w 454"/>
                  <a:gd name="T11" fmla="*/ 2147483647 h 408"/>
                  <a:gd name="T12" fmla="*/ 2147483647 w 454"/>
                  <a:gd name="T13" fmla="*/ 2147483647 h 408"/>
                  <a:gd name="T14" fmla="*/ 2147483647 w 454"/>
                  <a:gd name="T15" fmla="*/ 2147483647 h 408"/>
                  <a:gd name="T16" fmla="*/ 2147483647 w 454"/>
                  <a:gd name="T17" fmla="*/ 2147483647 h 408"/>
                  <a:gd name="T18" fmla="*/ 2147483647 w 454"/>
                  <a:gd name="T19" fmla="*/ 2147483647 h 408"/>
                  <a:gd name="T20" fmla="*/ 2147483647 w 454"/>
                  <a:gd name="T21" fmla="*/ 2147483647 h 408"/>
                  <a:gd name="T22" fmla="*/ 2147483647 w 454"/>
                  <a:gd name="T23" fmla="*/ 2147483647 h 408"/>
                  <a:gd name="T24" fmla="*/ 2147483647 w 454"/>
                  <a:gd name="T25" fmla="*/ 2147483647 h 408"/>
                  <a:gd name="T26" fmla="*/ 2147483647 w 454"/>
                  <a:gd name="T27" fmla="*/ 0 h 408"/>
                  <a:gd name="T28" fmla="*/ 2147483647 w 454"/>
                  <a:gd name="T29" fmla="*/ 2147483647 h 408"/>
                  <a:gd name="T30" fmla="*/ 2147483647 w 454"/>
                  <a:gd name="T31" fmla="*/ 2147483647 h 408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454" h="408">
                    <a:moveTo>
                      <a:pt x="136" y="91"/>
                    </a:moveTo>
                    <a:lnTo>
                      <a:pt x="91" y="181"/>
                    </a:lnTo>
                    <a:lnTo>
                      <a:pt x="0" y="181"/>
                    </a:lnTo>
                    <a:lnTo>
                      <a:pt x="91" y="317"/>
                    </a:lnTo>
                    <a:lnTo>
                      <a:pt x="136" y="408"/>
                    </a:lnTo>
                    <a:lnTo>
                      <a:pt x="227" y="363"/>
                    </a:lnTo>
                    <a:lnTo>
                      <a:pt x="318" y="408"/>
                    </a:lnTo>
                    <a:lnTo>
                      <a:pt x="408" y="363"/>
                    </a:lnTo>
                    <a:lnTo>
                      <a:pt x="454" y="363"/>
                    </a:lnTo>
                    <a:lnTo>
                      <a:pt x="363" y="272"/>
                    </a:lnTo>
                    <a:lnTo>
                      <a:pt x="454" y="136"/>
                    </a:lnTo>
                    <a:lnTo>
                      <a:pt x="408" y="45"/>
                    </a:lnTo>
                    <a:lnTo>
                      <a:pt x="272" y="91"/>
                    </a:lnTo>
                    <a:lnTo>
                      <a:pt x="227" y="0"/>
                    </a:lnTo>
                    <a:lnTo>
                      <a:pt x="182" y="136"/>
                    </a:lnTo>
                    <a:lnTo>
                      <a:pt x="136" y="91"/>
                    </a:lnTo>
                    <a:close/>
                  </a:path>
                </a:pathLst>
              </a:custGeom>
              <a:solidFill>
                <a:srgbClr val="333333">
                  <a:alpha val="2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83" name="Freeform 13"/>
              <p:cNvSpPr>
                <a:spLocks/>
              </p:cNvSpPr>
              <p:nvPr/>
            </p:nvSpPr>
            <p:spPr bwMode="auto">
              <a:xfrm>
                <a:off x="1008063" y="657225"/>
                <a:ext cx="503237" cy="431800"/>
              </a:xfrm>
              <a:custGeom>
                <a:avLst/>
                <a:gdLst>
                  <a:gd name="T0" fmla="*/ 2147483647 w 317"/>
                  <a:gd name="T1" fmla="*/ 2147483647 h 272"/>
                  <a:gd name="T2" fmla="*/ 2147483647 w 317"/>
                  <a:gd name="T3" fmla="*/ 2147483647 h 272"/>
                  <a:gd name="T4" fmla="*/ 0 w 317"/>
                  <a:gd name="T5" fmla="*/ 2147483647 h 272"/>
                  <a:gd name="T6" fmla="*/ 2147483647 w 317"/>
                  <a:gd name="T7" fmla="*/ 2147483647 h 272"/>
                  <a:gd name="T8" fmla="*/ 2147483647 w 317"/>
                  <a:gd name="T9" fmla="*/ 2147483647 h 272"/>
                  <a:gd name="T10" fmla="*/ 2147483647 w 317"/>
                  <a:gd name="T11" fmla="*/ 2147483647 h 272"/>
                  <a:gd name="T12" fmla="*/ 2147483647 w 317"/>
                  <a:gd name="T13" fmla="*/ 2147483647 h 272"/>
                  <a:gd name="T14" fmla="*/ 2147483647 w 317"/>
                  <a:gd name="T15" fmla="*/ 2147483647 h 272"/>
                  <a:gd name="T16" fmla="*/ 2147483647 w 317"/>
                  <a:gd name="T17" fmla="*/ 2147483647 h 272"/>
                  <a:gd name="T18" fmla="*/ 2147483647 w 317"/>
                  <a:gd name="T19" fmla="*/ 2147483647 h 272"/>
                  <a:gd name="T20" fmla="*/ 2147483647 w 317"/>
                  <a:gd name="T21" fmla="*/ 0 h 272"/>
                  <a:gd name="T22" fmla="*/ 2147483647 w 317"/>
                  <a:gd name="T23" fmla="*/ 2147483647 h 272"/>
                  <a:gd name="T24" fmla="*/ 2147483647 w 317"/>
                  <a:gd name="T25" fmla="*/ 2147483647 h 272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317" h="272">
                    <a:moveTo>
                      <a:pt x="91" y="45"/>
                    </a:moveTo>
                    <a:lnTo>
                      <a:pt x="91" y="136"/>
                    </a:lnTo>
                    <a:lnTo>
                      <a:pt x="0" y="90"/>
                    </a:lnTo>
                    <a:lnTo>
                      <a:pt x="91" y="181"/>
                    </a:lnTo>
                    <a:lnTo>
                      <a:pt x="45" y="272"/>
                    </a:lnTo>
                    <a:lnTo>
                      <a:pt x="136" y="226"/>
                    </a:lnTo>
                    <a:lnTo>
                      <a:pt x="136" y="272"/>
                    </a:lnTo>
                    <a:lnTo>
                      <a:pt x="317" y="272"/>
                    </a:lnTo>
                    <a:lnTo>
                      <a:pt x="272" y="181"/>
                    </a:lnTo>
                    <a:lnTo>
                      <a:pt x="227" y="181"/>
                    </a:lnTo>
                    <a:lnTo>
                      <a:pt x="181" y="0"/>
                    </a:lnTo>
                    <a:lnTo>
                      <a:pt x="136" y="90"/>
                    </a:lnTo>
                    <a:lnTo>
                      <a:pt x="91" y="45"/>
                    </a:lnTo>
                    <a:close/>
                  </a:path>
                </a:pathLst>
              </a:custGeom>
              <a:solidFill>
                <a:srgbClr val="333333">
                  <a:alpha val="2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84" name="Freeform 14"/>
              <p:cNvSpPr>
                <a:spLocks/>
              </p:cNvSpPr>
              <p:nvPr/>
            </p:nvSpPr>
            <p:spPr bwMode="auto">
              <a:xfrm>
                <a:off x="1152525" y="800100"/>
                <a:ext cx="215900" cy="215900"/>
              </a:xfrm>
              <a:custGeom>
                <a:avLst/>
                <a:gdLst>
                  <a:gd name="T0" fmla="*/ 2147483647 w 136"/>
                  <a:gd name="T1" fmla="*/ 0 h 136"/>
                  <a:gd name="T2" fmla="*/ 0 w 136"/>
                  <a:gd name="T3" fmla="*/ 2147483647 h 136"/>
                  <a:gd name="T4" fmla="*/ 2147483647 w 136"/>
                  <a:gd name="T5" fmla="*/ 2147483647 h 136"/>
                  <a:gd name="T6" fmla="*/ 2147483647 w 136"/>
                  <a:gd name="T7" fmla="*/ 2147483647 h 136"/>
                  <a:gd name="T8" fmla="*/ 2147483647 w 136"/>
                  <a:gd name="T9" fmla="*/ 2147483647 h 136"/>
                  <a:gd name="T10" fmla="*/ 2147483647 w 136"/>
                  <a:gd name="T11" fmla="*/ 0 h 13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36" h="136">
                    <a:moveTo>
                      <a:pt x="45" y="0"/>
                    </a:moveTo>
                    <a:lnTo>
                      <a:pt x="0" y="46"/>
                    </a:lnTo>
                    <a:lnTo>
                      <a:pt x="45" y="136"/>
                    </a:lnTo>
                    <a:lnTo>
                      <a:pt x="136" y="91"/>
                    </a:lnTo>
                    <a:lnTo>
                      <a:pt x="45" y="46"/>
                    </a:lnTo>
                    <a:lnTo>
                      <a:pt x="45" y="0"/>
                    </a:lnTo>
                    <a:close/>
                  </a:path>
                </a:pathLst>
              </a:custGeom>
              <a:solidFill>
                <a:srgbClr val="333333">
                  <a:alpha val="2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8" name="円/楕円 7"/>
            <p:cNvSpPr/>
            <p:nvPr/>
          </p:nvSpPr>
          <p:spPr bwMode="auto">
            <a:xfrm>
              <a:off x="4623577" y="1555007"/>
              <a:ext cx="279955" cy="279955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5" name="円/楕円 184"/>
            <p:cNvSpPr/>
            <p:nvPr/>
          </p:nvSpPr>
          <p:spPr bwMode="auto">
            <a:xfrm>
              <a:off x="5067682" y="1555007"/>
              <a:ext cx="279955" cy="279955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6" name="円/楕円 185"/>
            <p:cNvSpPr/>
            <p:nvPr/>
          </p:nvSpPr>
          <p:spPr bwMode="auto">
            <a:xfrm>
              <a:off x="4699777" y="1689553"/>
              <a:ext cx="127555" cy="127555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7" name="円/楕円 186"/>
            <p:cNvSpPr/>
            <p:nvPr/>
          </p:nvSpPr>
          <p:spPr bwMode="auto">
            <a:xfrm>
              <a:off x="5145547" y="1689553"/>
              <a:ext cx="127555" cy="127555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" name="グループ化 2"/>
          <p:cNvGrpSpPr/>
          <p:nvPr/>
        </p:nvGrpSpPr>
        <p:grpSpPr>
          <a:xfrm>
            <a:off x="433835" y="2776312"/>
            <a:ext cx="1538490" cy="1533274"/>
            <a:chOff x="433835" y="2776312"/>
            <a:chExt cx="1538490" cy="1533274"/>
          </a:xfrm>
        </p:grpSpPr>
        <p:sp>
          <p:nvSpPr>
            <p:cNvPr id="92" name="AutoShape 187"/>
            <p:cNvSpPr>
              <a:spLocks noChangeArrowheads="1"/>
            </p:cNvSpPr>
            <p:nvPr/>
          </p:nvSpPr>
          <p:spPr bwMode="auto">
            <a:xfrm>
              <a:off x="433835" y="2776312"/>
              <a:ext cx="1538490" cy="1533274"/>
            </a:xfrm>
            <a:custGeom>
              <a:avLst/>
              <a:gdLst>
                <a:gd name="G0" fmla="+- 1829 0 0"/>
                <a:gd name="G1" fmla="*/ G0 2 1"/>
                <a:gd name="G2" fmla="+- 21600 0 G1"/>
                <a:gd name="G3" fmla="*/ G2 G2 1"/>
                <a:gd name="G4" fmla="*/ G0 G0 1"/>
                <a:gd name="G5" fmla="+- G3 0 G4"/>
                <a:gd name="G6" fmla="*/ G5 1 8"/>
                <a:gd name="G7" fmla="sqrt G6"/>
                <a:gd name="G8" fmla="*/ G4 1 8"/>
                <a:gd name="G9" fmla="sqrt G8"/>
                <a:gd name="G10" fmla="+- G7 G9 0"/>
                <a:gd name="G11" fmla="+- G7 0 G9"/>
                <a:gd name="G12" fmla="+- G10 10800 0"/>
                <a:gd name="G13" fmla="+- 10800 0 G10"/>
                <a:gd name="G14" fmla="+- G11 10800 0"/>
                <a:gd name="G15" fmla="+- 10800 0 G11"/>
                <a:gd name="G16" fmla="+- 21600 0 G0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7756" y="16464"/>
                  </a:moveTo>
                  <a:cubicBezTo>
                    <a:pt x="19059" y="14864"/>
                    <a:pt x="19771" y="12863"/>
                    <a:pt x="19771" y="10800"/>
                  </a:cubicBezTo>
                  <a:cubicBezTo>
                    <a:pt x="19771" y="5845"/>
                    <a:pt x="15754" y="1829"/>
                    <a:pt x="10800" y="1829"/>
                  </a:cubicBezTo>
                  <a:cubicBezTo>
                    <a:pt x="8736" y="1828"/>
                    <a:pt x="6735" y="2540"/>
                    <a:pt x="5135" y="3843"/>
                  </a:cubicBezTo>
                  <a:close/>
                  <a:moveTo>
                    <a:pt x="3843" y="5135"/>
                  </a:moveTo>
                  <a:cubicBezTo>
                    <a:pt x="2540" y="6735"/>
                    <a:pt x="1829" y="8736"/>
                    <a:pt x="1829" y="10799"/>
                  </a:cubicBezTo>
                  <a:cubicBezTo>
                    <a:pt x="1829" y="15754"/>
                    <a:pt x="5845" y="19771"/>
                    <a:pt x="10800" y="19771"/>
                  </a:cubicBezTo>
                  <a:cubicBezTo>
                    <a:pt x="12863" y="19771"/>
                    <a:pt x="14864" y="19059"/>
                    <a:pt x="16464" y="17756"/>
                  </a:cubicBez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grpSp>
          <p:nvGrpSpPr>
            <p:cNvPr id="113" name="グループ化 112"/>
            <p:cNvGrpSpPr/>
            <p:nvPr/>
          </p:nvGrpSpPr>
          <p:grpSpPr>
            <a:xfrm>
              <a:off x="788196" y="2889224"/>
              <a:ext cx="829768" cy="1307450"/>
              <a:chOff x="4708525" y="865188"/>
              <a:chExt cx="1866900" cy="2941637"/>
            </a:xfrm>
            <a:solidFill>
              <a:schemeClr val="bg1"/>
            </a:solidFill>
          </p:grpSpPr>
          <p:sp>
            <p:nvSpPr>
              <p:cNvPr id="114" name="Freeform 20"/>
              <p:cNvSpPr>
                <a:spLocks/>
              </p:cNvSpPr>
              <p:nvPr/>
            </p:nvSpPr>
            <p:spPr bwMode="auto">
              <a:xfrm>
                <a:off x="5029200" y="1341438"/>
                <a:ext cx="1436688" cy="2465387"/>
              </a:xfrm>
              <a:custGeom>
                <a:avLst/>
                <a:gdLst>
                  <a:gd name="T0" fmla="*/ 410 w 905"/>
                  <a:gd name="T1" fmla="*/ 0 h 1553"/>
                  <a:gd name="T2" fmla="*/ 876 w 905"/>
                  <a:gd name="T3" fmla="*/ 404 h 1553"/>
                  <a:gd name="T4" fmla="*/ 587 w 905"/>
                  <a:gd name="T5" fmla="*/ 1353 h 1553"/>
                  <a:gd name="T6" fmla="*/ 281 w 905"/>
                  <a:gd name="T7" fmla="*/ 1550 h 1553"/>
                  <a:gd name="T8" fmla="*/ 35 w 905"/>
                  <a:gd name="T9" fmla="*/ 1333 h 1553"/>
                  <a:gd name="T10" fmla="*/ 198 w 905"/>
                  <a:gd name="T11" fmla="*/ 871 h 1553"/>
                  <a:gd name="T12" fmla="*/ 0 w 905"/>
                  <a:gd name="T13" fmla="*/ 322 h 1553"/>
                  <a:gd name="T14" fmla="*/ 410 w 905"/>
                  <a:gd name="T15" fmla="*/ 0 h 15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05" h="1553">
                    <a:moveTo>
                      <a:pt x="410" y="0"/>
                    </a:moveTo>
                    <a:cubicBezTo>
                      <a:pt x="740" y="0"/>
                      <a:pt x="847" y="178"/>
                      <a:pt x="876" y="404"/>
                    </a:cubicBezTo>
                    <a:cubicBezTo>
                      <a:pt x="905" y="629"/>
                      <a:pt x="686" y="1162"/>
                      <a:pt x="587" y="1353"/>
                    </a:cubicBezTo>
                    <a:cubicBezTo>
                      <a:pt x="488" y="1544"/>
                      <a:pt x="373" y="1553"/>
                      <a:pt x="281" y="1550"/>
                    </a:cubicBezTo>
                    <a:cubicBezTo>
                      <a:pt x="189" y="1546"/>
                      <a:pt x="49" y="1446"/>
                      <a:pt x="35" y="1333"/>
                    </a:cubicBezTo>
                    <a:cubicBezTo>
                      <a:pt x="22" y="1151"/>
                      <a:pt x="204" y="1039"/>
                      <a:pt x="198" y="871"/>
                    </a:cubicBezTo>
                    <a:cubicBezTo>
                      <a:pt x="192" y="703"/>
                      <a:pt x="0" y="517"/>
                      <a:pt x="0" y="322"/>
                    </a:cubicBezTo>
                    <a:cubicBezTo>
                      <a:pt x="0" y="127"/>
                      <a:pt x="80" y="0"/>
                      <a:pt x="410" y="0"/>
                    </a:cubicBezTo>
                    <a:close/>
                  </a:path>
                </a:pathLst>
              </a:custGeom>
              <a:grpFill/>
              <a:ln w="7620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15" name="Oval 21"/>
              <p:cNvSpPr>
                <a:spLocks noChangeArrowheads="1"/>
              </p:cNvSpPr>
              <p:nvPr/>
            </p:nvSpPr>
            <p:spPr bwMode="auto">
              <a:xfrm rot="20228424">
                <a:off x="4708525" y="917575"/>
                <a:ext cx="503238" cy="576263"/>
              </a:xfrm>
              <a:prstGeom prst="ellipse">
                <a:avLst/>
              </a:prstGeom>
              <a:grpFill/>
              <a:ln w="76200" algn="ctr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16" name="Oval 22"/>
              <p:cNvSpPr>
                <a:spLocks noChangeArrowheads="1"/>
              </p:cNvSpPr>
              <p:nvPr/>
            </p:nvSpPr>
            <p:spPr bwMode="auto">
              <a:xfrm rot="21115407">
                <a:off x="5264150" y="865188"/>
                <a:ext cx="327025" cy="447675"/>
              </a:xfrm>
              <a:prstGeom prst="ellipse">
                <a:avLst/>
              </a:prstGeom>
              <a:grpFill/>
              <a:ln w="76200" algn="ctr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22" name="Oval 23"/>
              <p:cNvSpPr>
                <a:spLocks noChangeArrowheads="1"/>
              </p:cNvSpPr>
              <p:nvPr/>
            </p:nvSpPr>
            <p:spPr bwMode="auto">
              <a:xfrm>
                <a:off x="5640388" y="873125"/>
                <a:ext cx="325437" cy="433388"/>
              </a:xfrm>
              <a:prstGeom prst="ellipse">
                <a:avLst/>
              </a:prstGeom>
              <a:grpFill/>
              <a:ln w="76200" algn="ctr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23" name="Oval 24"/>
              <p:cNvSpPr>
                <a:spLocks noChangeArrowheads="1"/>
              </p:cNvSpPr>
              <p:nvPr/>
            </p:nvSpPr>
            <p:spPr bwMode="auto">
              <a:xfrm rot="900000">
                <a:off x="6003925" y="965200"/>
                <a:ext cx="325438" cy="420688"/>
              </a:xfrm>
              <a:prstGeom prst="ellipse">
                <a:avLst/>
              </a:prstGeom>
              <a:grpFill/>
              <a:ln w="76200" algn="ctr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0" name="Oval 25"/>
              <p:cNvSpPr>
                <a:spLocks noChangeArrowheads="1"/>
              </p:cNvSpPr>
              <p:nvPr/>
            </p:nvSpPr>
            <p:spPr bwMode="auto">
              <a:xfrm rot="1309407">
                <a:off x="6292850" y="1231900"/>
                <a:ext cx="282575" cy="371475"/>
              </a:xfrm>
              <a:prstGeom prst="ellipse">
                <a:avLst/>
              </a:prstGeom>
              <a:grpFill/>
              <a:ln w="76200" algn="ctr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38" name="グループ化 137"/>
            <p:cNvGrpSpPr/>
            <p:nvPr/>
          </p:nvGrpSpPr>
          <p:grpSpPr>
            <a:xfrm>
              <a:off x="788196" y="2889224"/>
              <a:ext cx="829768" cy="1307450"/>
              <a:chOff x="4708525" y="865188"/>
              <a:chExt cx="1866900" cy="2941637"/>
            </a:xfrm>
          </p:grpSpPr>
          <p:sp>
            <p:nvSpPr>
              <p:cNvPr id="139" name="Freeform 20"/>
              <p:cNvSpPr>
                <a:spLocks/>
              </p:cNvSpPr>
              <p:nvPr/>
            </p:nvSpPr>
            <p:spPr bwMode="auto">
              <a:xfrm>
                <a:off x="5029200" y="1341438"/>
                <a:ext cx="1436688" cy="2465387"/>
              </a:xfrm>
              <a:custGeom>
                <a:avLst/>
                <a:gdLst>
                  <a:gd name="T0" fmla="*/ 410 w 905"/>
                  <a:gd name="T1" fmla="*/ 0 h 1553"/>
                  <a:gd name="T2" fmla="*/ 876 w 905"/>
                  <a:gd name="T3" fmla="*/ 404 h 1553"/>
                  <a:gd name="T4" fmla="*/ 587 w 905"/>
                  <a:gd name="T5" fmla="*/ 1353 h 1553"/>
                  <a:gd name="T6" fmla="*/ 281 w 905"/>
                  <a:gd name="T7" fmla="*/ 1550 h 1553"/>
                  <a:gd name="T8" fmla="*/ 35 w 905"/>
                  <a:gd name="T9" fmla="*/ 1333 h 1553"/>
                  <a:gd name="T10" fmla="*/ 198 w 905"/>
                  <a:gd name="T11" fmla="*/ 871 h 1553"/>
                  <a:gd name="T12" fmla="*/ 0 w 905"/>
                  <a:gd name="T13" fmla="*/ 322 h 1553"/>
                  <a:gd name="T14" fmla="*/ 410 w 905"/>
                  <a:gd name="T15" fmla="*/ 0 h 15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05" h="1553">
                    <a:moveTo>
                      <a:pt x="410" y="0"/>
                    </a:moveTo>
                    <a:cubicBezTo>
                      <a:pt x="740" y="0"/>
                      <a:pt x="847" y="178"/>
                      <a:pt x="876" y="404"/>
                    </a:cubicBezTo>
                    <a:cubicBezTo>
                      <a:pt x="905" y="629"/>
                      <a:pt x="686" y="1162"/>
                      <a:pt x="587" y="1353"/>
                    </a:cubicBezTo>
                    <a:cubicBezTo>
                      <a:pt x="488" y="1544"/>
                      <a:pt x="373" y="1553"/>
                      <a:pt x="281" y="1550"/>
                    </a:cubicBezTo>
                    <a:cubicBezTo>
                      <a:pt x="189" y="1546"/>
                      <a:pt x="49" y="1446"/>
                      <a:pt x="35" y="1333"/>
                    </a:cubicBezTo>
                    <a:cubicBezTo>
                      <a:pt x="22" y="1151"/>
                      <a:pt x="204" y="1039"/>
                      <a:pt x="198" y="871"/>
                    </a:cubicBezTo>
                    <a:cubicBezTo>
                      <a:pt x="192" y="703"/>
                      <a:pt x="0" y="517"/>
                      <a:pt x="0" y="322"/>
                    </a:cubicBezTo>
                    <a:cubicBezTo>
                      <a:pt x="0" y="127"/>
                      <a:pt x="80" y="0"/>
                      <a:pt x="410" y="0"/>
                    </a:cubicBez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0" name="Oval 21"/>
              <p:cNvSpPr>
                <a:spLocks noChangeArrowheads="1"/>
              </p:cNvSpPr>
              <p:nvPr/>
            </p:nvSpPr>
            <p:spPr bwMode="auto">
              <a:xfrm rot="20228424">
                <a:off x="4708525" y="917575"/>
                <a:ext cx="503238" cy="576263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1" name="Oval 22"/>
              <p:cNvSpPr>
                <a:spLocks noChangeArrowheads="1"/>
              </p:cNvSpPr>
              <p:nvPr/>
            </p:nvSpPr>
            <p:spPr bwMode="auto">
              <a:xfrm rot="21115407">
                <a:off x="5264150" y="865188"/>
                <a:ext cx="327025" cy="447675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2" name="Oval 23"/>
              <p:cNvSpPr>
                <a:spLocks noChangeArrowheads="1"/>
              </p:cNvSpPr>
              <p:nvPr/>
            </p:nvSpPr>
            <p:spPr bwMode="auto">
              <a:xfrm>
                <a:off x="5640388" y="873125"/>
                <a:ext cx="325437" cy="433388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3" name="Oval 24"/>
              <p:cNvSpPr>
                <a:spLocks noChangeArrowheads="1"/>
              </p:cNvSpPr>
              <p:nvPr/>
            </p:nvSpPr>
            <p:spPr bwMode="auto">
              <a:xfrm rot="900000">
                <a:off x="6003925" y="965200"/>
                <a:ext cx="325438" cy="420688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" name="Oval 25"/>
              <p:cNvSpPr>
                <a:spLocks noChangeArrowheads="1"/>
              </p:cNvSpPr>
              <p:nvPr/>
            </p:nvSpPr>
            <p:spPr bwMode="auto">
              <a:xfrm rot="1309407">
                <a:off x="6292850" y="1231900"/>
                <a:ext cx="282575" cy="371475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4" name="グループ化 3"/>
          <p:cNvGrpSpPr/>
          <p:nvPr/>
        </p:nvGrpSpPr>
        <p:grpSpPr>
          <a:xfrm>
            <a:off x="2158043" y="2682065"/>
            <a:ext cx="1789431" cy="1789432"/>
            <a:chOff x="2158043" y="2682065"/>
            <a:chExt cx="1789431" cy="1789432"/>
          </a:xfrm>
        </p:grpSpPr>
        <p:grpSp>
          <p:nvGrpSpPr>
            <p:cNvPr id="131" name="グループ化 130"/>
            <p:cNvGrpSpPr/>
            <p:nvPr/>
          </p:nvGrpSpPr>
          <p:grpSpPr>
            <a:xfrm>
              <a:off x="2566168" y="2823429"/>
              <a:ext cx="961892" cy="1515636"/>
              <a:chOff x="4708525" y="865188"/>
              <a:chExt cx="1866900" cy="2941637"/>
            </a:xfrm>
          </p:grpSpPr>
          <p:sp>
            <p:nvSpPr>
              <p:cNvPr id="132" name="Freeform 20"/>
              <p:cNvSpPr>
                <a:spLocks/>
              </p:cNvSpPr>
              <p:nvPr/>
            </p:nvSpPr>
            <p:spPr bwMode="auto">
              <a:xfrm>
                <a:off x="5029200" y="1341438"/>
                <a:ext cx="1436688" cy="2465387"/>
              </a:xfrm>
              <a:custGeom>
                <a:avLst/>
                <a:gdLst>
                  <a:gd name="T0" fmla="*/ 410 w 905"/>
                  <a:gd name="T1" fmla="*/ 0 h 1553"/>
                  <a:gd name="T2" fmla="*/ 876 w 905"/>
                  <a:gd name="T3" fmla="*/ 404 h 1553"/>
                  <a:gd name="T4" fmla="*/ 587 w 905"/>
                  <a:gd name="T5" fmla="*/ 1353 h 1553"/>
                  <a:gd name="T6" fmla="*/ 281 w 905"/>
                  <a:gd name="T7" fmla="*/ 1550 h 1553"/>
                  <a:gd name="T8" fmla="*/ 35 w 905"/>
                  <a:gd name="T9" fmla="*/ 1333 h 1553"/>
                  <a:gd name="T10" fmla="*/ 198 w 905"/>
                  <a:gd name="T11" fmla="*/ 871 h 1553"/>
                  <a:gd name="T12" fmla="*/ 0 w 905"/>
                  <a:gd name="T13" fmla="*/ 322 h 1553"/>
                  <a:gd name="T14" fmla="*/ 410 w 905"/>
                  <a:gd name="T15" fmla="*/ 0 h 15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05" h="1553">
                    <a:moveTo>
                      <a:pt x="410" y="0"/>
                    </a:moveTo>
                    <a:cubicBezTo>
                      <a:pt x="740" y="0"/>
                      <a:pt x="847" y="178"/>
                      <a:pt x="876" y="404"/>
                    </a:cubicBezTo>
                    <a:cubicBezTo>
                      <a:pt x="905" y="629"/>
                      <a:pt x="686" y="1162"/>
                      <a:pt x="587" y="1353"/>
                    </a:cubicBezTo>
                    <a:cubicBezTo>
                      <a:pt x="488" y="1544"/>
                      <a:pt x="373" y="1553"/>
                      <a:pt x="281" y="1550"/>
                    </a:cubicBezTo>
                    <a:cubicBezTo>
                      <a:pt x="189" y="1546"/>
                      <a:pt x="49" y="1446"/>
                      <a:pt x="35" y="1333"/>
                    </a:cubicBezTo>
                    <a:cubicBezTo>
                      <a:pt x="22" y="1151"/>
                      <a:pt x="204" y="1039"/>
                      <a:pt x="198" y="871"/>
                    </a:cubicBezTo>
                    <a:cubicBezTo>
                      <a:pt x="192" y="703"/>
                      <a:pt x="0" y="517"/>
                      <a:pt x="0" y="322"/>
                    </a:cubicBezTo>
                    <a:cubicBezTo>
                      <a:pt x="0" y="127"/>
                      <a:pt x="80" y="0"/>
                      <a:pt x="410" y="0"/>
                    </a:cubicBez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3" name="Oval 21"/>
              <p:cNvSpPr>
                <a:spLocks noChangeArrowheads="1"/>
              </p:cNvSpPr>
              <p:nvPr/>
            </p:nvSpPr>
            <p:spPr bwMode="auto">
              <a:xfrm rot="20228424">
                <a:off x="4708525" y="917575"/>
                <a:ext cx="503238" cy="576263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4" name="Oval 22"/>
              <p:cNvSpPr>
                <a:spLocks noChangeArrowheads="1"/>
              </p:cNvSpPr>
              <p:nvPr/>
            </p:nvSpPr>
            <p:spPr bwMode="auto">
              <a:xfrm rot="21115407">
                <a:off x="5264150" y="865188"/>
                <a:ext cx="327025" cy="447675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5" name="Oval 23"/>
              <p:cNvSpPr>
                <a:spLocks noChangeArrowheads="1"/>
              </p:cNvSpPr>
              <p:nvPr/>
            </p:nvSpPr>
            <p:spPr bwMode="auto">
              <a:xfrm>
                <a:off x="5640388" y="873125"/>
                <a:ext cx="325437" cy="433388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6" name="Oval 24"/>
              <p:cNvSpPr>
                <a:spLocks noChangeArrowheads="1"/>
              </p:cNvSpPr>
              <p:nvPr/>
            </p:nvSpPr>
            <p:spPr bwMode="auto">
              <a:xfrm rot="900000">
                <a:off x="6003925" y="965200"/>
                <a:ext cx="325438" cy="420688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7" name="Oval 25"/>
              <p:cNvSpPr>
                <a:spLocks noChangeArrowheads="1"/>
              </p:cNvSpPr>
              <p:nvPr/>
            </p:nvSpPr>
            <p:spPr bwMode="auto">
              <a:xfrm rot="1309407">
                <a:off x="6292850" y="1231900"/>
                <a:ext cx="282575" cy="371475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45" name="乗算記号 144"/>
            <p:cNvSpPr/>
            <p:nvPr/>
          </p:nvSpPr>
          <p:spPr bwMode="auto">
            <a:xfrm>
              <a:off x="2158043" y="2682065"/>
              <a:ext cx="1789431" cy="1789432"/>
            </a:xfrm>
            <a:prstGeom prst="mathMultiply">
              <a:avLst>
                <a:gd name="adj1" fmla="val 21092"/>
              </a:avLst>
            </a:prstGeom>
            <a:solidFill>
              <a:srgbClr val="FF0066">
                <a:alpha val="50196"/>
              </a:srgbClr>
            </a:solidFill>
            <a:ln w="38100">
              <a:solidFill>
                <a:schemeClr val="bg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latin typeface="+mn-lt"/>
                <a:ea typeface="+mn-ea"/>
              </a:endParaRPr>
            </a:p>
          </p:txBody>
        </p:sp>
      </p:grpSp>
      <p:grpSp>
        <p:nvGrpSpPr>
          <p:cNvPr id="146" name="グループ化 145"/>
          <p:cNvGrpSpPr/>
          <p:nvPr/>
        </p:nvGrpSpPr>
        <p:grpSpPr>
          <a:xfrm>
            <a:off x="394348" y="4713209"/>
            <a:ext cx="1619648" cy="1619646"/>
            <a:chOff x="704850" y="3284538"/>
            <a:chExt cx="2735263" cy="2735262"/>
          </a:xfrm>
        </p:grpSpPr>
        <p:sp>
          <p:nvSpPr>
            <p:cNvPr id="147" name="AutoShape 81"/>
            <p:cNvSpPr>
              <a:spLocks noChangeArrowheads="1"/>
            </p:cNvSpPr>
            <p:nvPr/>
          </p:nvSpPr>
          <p:spPr bwMode="auto">
            <a:xfrm>
              <a:off x="704850" y="3284538"/>
              <a:ext cx="2735263" cy="2735262"/>
            </a:xfrm>
            <a:custGeom>
              <a:avLst/>
              <a:gdLst>
                <a:gd name="G0" fmla="+- 1793 0 0"/>
                <a:gd name="G1" fmla="+- 21600 0 1793"/>
                <a:gd name="G2" fmla="+- 21600 0 1793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793" y="10800"/>
                  </a:moveTo>
                  <a:cubicBezTo>
                    <a:pt x="1793" y="15774"/>
                    <a:pt x="5826" y="19807"/>
                    <a:pt x="10800" y="19807"/>
                  </a:cubicBezTo>
                  <a:cubicBezTo>
                    <a:pt x="15774" y="19807"/>
                    <a:pt x="19807" y="15774"/>
                    <a:pt x="19807" y="10800"/>
                  </a:cubicBezTo>
                  <a:cubicBezTo>
                    <a:pt x="19807" y="5826"/>
                    <a:pt x="15774" y="1793"/>
                    <a:pt x="10800" y="1793"/>
                  </a:cubicBezTo>
                  <a:cubicBezTo>
                    <a:pt x="5826" y="1793"/>
                    <a:pt x="1793" y="5826"/>
                    <a:pt x="1793" y="10800"/>
                  </a:cubicBez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" name="AutoShape 82"/>
            <p:cNvSpPr>
              <a:spLocks noChangeArrowheads="1"/>
            </p:cNvSpPr>
            <p:nvPr/>
          </p:nvSpPr>
          <p:spPr bwMode="auto">
            <a:xfrm>
              <a:off x="1281113" y="4508500"/>
              <a:ext cx="1584325" cy="1152525"/>
            </a:xfrm>
            <a:prstGeom prst="roundRect">
              <a:avLst>
                <a:gd name="adj" fmla="val 33384"/>
              </a:avLst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" name="AutoShape 83"/>
            <p:cNvSpPr>
              <a:spLocks noChangeArrowheads="1"/>
            </p:cNvSpPr>
            <p:nvPr/>
          </p:nvSpPr>
          <p:spPr bwMode="auto">
            <a:xfrm>
              <a:off x="1281113" y="4868863"/>
              <a:ext cx="1584325" cy="1079500"/>
            </a:xfrm>
            <a:prstGeom prst="roundRect">
              <a:avLst>
                <a:gd name="adj" fmla="val 50000"/>
              </a:avLst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0" name="AutoShape 84"/>
            <p:cNvSpPr>
              <a:spLocks noChangeArrowheads="1"/>
            </p:cNvSpPr>
            <p:nvPr/>
          </p:nvSpPr>
          <p:spPr bwMode="auto">
            <a:xfrm flipV="1">
              <a:off x="1784350" y="4437063"/>
              <a:ext cx="576263" cy="1079500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2" name="Oval 85"/>
            <p:cNvSpPr>
              <a:spLocks noChangeArrowheads="1"/>
            </p:cNvSpPr>
            <p:nvPr/>
          </p:nvSpPr>
          <p:spPr bwMode="auto">
            <a:xfrm>
              <a:off x="1639888" y="3644900"/>
              <a:ext cx="865187" cy="865188"/>
            </a:xfrm>
            <a:prstGeom prst="ellipse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8" name="AutoShape 86"/>
            <p:cNvSpPr>
              <a:spLocks noChangeArrowheads="1"/>
            </p:cNvSpPr>
            <p:nvPr/>
          </p:nvSpPr>
          <p:spPr bwMode="auto">
            <a:xfrm>
              <a:off x="1928813" y="4508500"/>
              <a:ext cx="287337" cy="215900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9" name="AutoShape 87"/>
            <p:cNvSpPr>
              <a:spLocks noChangeArrowheads="1"/>
            </p:cNvSpPr>
            <p:nvPr/>
          </p:nvSpPr>
          <p:spPr bwMode="auto">
            <a:xfrm rot="10800000">
              <a:off x="1857375" y="4724400"/>
              <a:ext cx="431800" cy="865188"/>
            </a:xfrm>
            <a:custGeom>
              <a:avLst/>
              <a:gdLst>
                <a:gd name="G0" fmla="+- 7782 0 0"/>
                <a:gd name="G1" fmla="+- 21600 0 7782"/>
                <a:gd name="G2" fmla="*/ 7782 1 2"/>
                <a:gd name="G3" fmla="+- 21600 0 G2"/>
                <a:gd name="G4" fmla="+/ 7782 21600 2"/>
                <a:gd name="G5" fmla="+/ G1 0 2"/>
                <a:gd name="G6" fmla="*/ 21600 21600 7782"/>
                <a:gd name="G7" fmla="*/ G6 1 2"/>
                <a:gd name="G8" fmla="+- 21600 0 G7"/>
                <a:gd name="G9" fmla="*/ 21600 1 2"/>
                <a:gd name="G10" fmla="+- 7782 0 G9"/>
                <a:gd name="G11" fmla="?: G10 G8 0"/>
                <a:gd name="G12" fmla="?: G10 G7 21600"/>
                <a:gd name="T0" fmla="*/ 17709 w 21600"/>
                <a:gd name="T1" fmla="*/ 10800 h 21600"/>
                <a:gd name="T2" fmla="*/ 10800 w 21600"/>
                <a:gd name="T3" fmla="*/ 21600 h 21600"/>
                <a:gd name="T4" fmla="*/ 3891 w 21600"/>
                <a:gd name="T5" fmla="*/ 10800 h 21600"/>
                <a:gd name="T6" fmla="*/ 10800 w 21600"/>
                <a:gd name="T7" fmla="*/ 0 h 21600"/>
                <a:gd name="T8" fmla="*/ 5691 w 21600"/>
                <a:gd name="T9" fmla="*/ 5691 h 21600"/>
                <a:gd name="T10" fmla="*/ 15909 w 21600"/>
                <a:gd name="T11" fmla="*/ 15909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7782" y="21600"/>
                  </a:lnTo>
                  <a:lnTo>
                    <a:pt x="13818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0" name="Rectangle 88"/>
            <p:cNvSpPr>
              <a:spLocks noChangeArrowheads="1"/>
            </p:cNvSpPr>
            <p:nvPr/>
          </p:nvSpPr>
          <p:spPr bwMode="auto">
            <a:xfrm>
              <a:off x="2289175" y="5013325"/>
              <a:ext cx="360363" cy="2159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91" name="グループ化 190"/>
          <p:cNvGrpSpPr/>
          <p:nvPr/>
        </p:nvGrpSpPr>
        <p:grpSpPr>
          <a:xfrm>
            <a:off x="2284948" y="4713209"/>
            <a:ext cx="1619647" cy="1619646"/>
            <a:chOff x="3823493" y="3284538"/>
            <a:chExt cx="2735263" cy="2735262"/>
          </a:xfrm>
        </p:grpSpPr>
        <p:sp>
          <p:nvSpPr>
            <p:cNvPr id="192" name="AutoShape 81"/>
            <p:cNvSpPr>
              <a:spLocks noChangeArrowheads="1"/>
            </p:cNvSpPr>
            <p:nvPr/>
          </p:nvSpPr>
          <p:spPr bwMode="auto">
            <a:xfrm>
              <a:off x="3823493" y="3284538"/>
              <a:ext cx="2735263" cy="2735262"/>
            </a:xfrm>
            <a:custGeom>
              <a:avLst/>
              <a:gdLst>
                <a:gd name="G0" fmla="+- 1793 0 0"/>
                <a:gd name="G1" fmla="+- 21600 0 1793"/>
                <a:gd name="G2" fmla="+- 21600 0 1793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793" y="10800"/>
                  </a:moveTo>
                  <a:cubicBezTo>
                    <a:pt x="1793" y="15774"/>
                    <a:pt x="5826" y="19807"/>
                    <a:pt x="10800" y="19807"/>
                  </a:cubicBezTo>
                  <a:cubicBezTo>
                    <a:pt x="15774" y="19807"/>
                    <a:pt x="19807" y="15774"/>
                    <a:pt x="19807" y="10800"/>
                  </a:cubicBezTo>
                  <a:cubicBezTo>
                    <a:pt x="19807" y="5826"/>
                    <a:pt x="15774" y="1793"/>
                    <a:pt x="10800" y="1793"/>
                  </a:cubicBezTo>
                  <a:cubicBezTo>
                    <a:pt x="5826" y="1793"/>
                    <a:pt x="1793" y="5826"/>
                    <a:pt x="1793" y="10800"/>
                  </a:cubicBezTo>
                  <a:close/>
                </a:path>
              </a:pathLst>
            </a:custGeom>
            <a:solidFill>
              <a:srgbClr val="009900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3" name="AutoShape 82"/>
            <p:cNvSpPr>
              <a:spLocks noChangeArrowheads="1"/>
            </p:cNvSpPr>
            <p:nvPr/>
          </p:nvSpPr>
          <p:spPr bwMode="auto">
            <a:xfrm>
              <a:off x="4398962" y="4508500"/>
              <a:ext cx="1584325" cy="1152525"/>
            </a:xfrm>
            <a:prstGeom prst="roundRect">
              <a:avLst>
                <a:gd name="adj" fmla="val 33384"/>
              </a:avLst>
            </a:prstGeom>
            <a:solidFill>
              <a:srgbClr val="009900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4" name="AutoShape 83"/>
            <p:cNvSpPr>
              <a:spLocks noChangeArrowheads="1"/>
            </p:cNvSpPr>
            <p:nvPr/>
          </p:nvSpPr>
          <p:spPr bwMode="auto">
            <a:xfrm>
              <a:off x="4398962" y="4868863"/>
              <a:ext cx="1584325" cy="1079500"/>
            </a:xfrm>
            <a:prstGeom prst="roundRect">
              <a:avLst>
                <a:gd name="adj" fmla="val 50000"/>
              </a:avLst>
            </a:prstGeom>
            <a:solidFill>
              <a:srgbClr val="009900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5" name="AutoShape 84"/>
            <p:cNvSpPr>
              <a:spLocks noChangeArrowheads="1"/>
            </p:cNvSpPr>
            <p:nvPr/>
          </p:nvSpPr>
          <p:spPr bwMode="auto">
            <a:xfrm flipV="1">
              <a:off x="4938712" y="4437062"/>
              <a:ext cx="504825" cy="360089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" name="Oval 85"/>
            <p:cNvSpPr>
              <a:spLocks noChangeArrowheads="1"/>
            </p:cNvSpPr>
            <p:nvPr/>
          </p:nvSpPr>
          <p:spPr bwMode="auto">
            <a:xfrm>
              <a:off x="4840984" y="3669792"/>
              <a:ext cx="700280" cy="815404"/>
            </a:xfrm>
            <a:prstGeom prst="ellipse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7" name="Rectangle 88"/>
            <p:cNvSpPr>
              <a:spLocks noChangeArrowheads="1"/>
            </p:cNvSpPr>
            <p:nvPr/>
          </p:nvSpPr>
          <p:spPr bwMode="auto">
            <a:xfrm>
              <a:off x="5391770" y="5013325"/>
              <a:ext cx="360363" cy="2159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8" name="台形 197"/>
            <p:cNvSpPr/>
            <p:nvPr/>
          </p:nvSpPr>
          <p:spPr bwMode="auto">
            <a:xfrm>
              <a:off x="4768787" y="3590544"/>
              <a:ext cx="844674" cy="414520"/>
            </a:xfrm>
            <a:prstGeom prst="trapezoid">
              <a:avLst>
                <a:gd name="adj" fmla="val 29273"/>
              </a:avLst>
            </a:prstGeom>
            <a:solidFill>
              <a:srgbClr val="009900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9" name="Oval 85"/>
            <p:cNvSpPr>
              <a:spLocks noChangeArrowheads="1"/>
            </p:cNvSpPr>
            <p:nvPr/>
          </p:nvSpPr>
          <p:spPr bwMode="auto">
            <a:xfrm>
              <a:off x="4798313" y="3742944"/>
              <a:ext cx="785622" cy="798576"/>
            </a:xfrm>
            <a:prstGeom prst="ellipse">
              <a:avLst/>
            </a:prstGeom>
            <a:solidFill>
              <a:srgbClr val="009900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0" name="角丸四角形 199"/>
            <p:cNvSpPr/>
            <p:nvPr/>
          </p:nvSpPr>
          <p:spPr bwMode="auto">
            <a:xfrm>
              <a:off x="4569618" y="3961748"/>
              <a:ext cx="1032105" cy="45719"/>
            </a:xfrm>
            <a:prstGeom prst="roundRect">
              <a:avLst>
                <a:gd name="adj" fmla="val 50000"/>
              </a:avLst>
            </a:prstGeom>
            <a:solidFill>
              <a:srgbClr val="009900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1" name="円/楕円 200"/>
            <p:cNvSpPr/>
            <p:nvPr/>
          </p:nvSpPr>
          <p:spPr bwMode="auto">
            <a:xfrm>
              <a:off x="5118893" y="4941253"/>
              <a:ext cx="144462" cy="144462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202" name="円/楕円 201"/>
            <p:cNvSpPr/>
            <p:nvPr/>
          </p:nvSpPr>
          <p:spPr bwMode="auto">
            <a:xfrm>
              <a:off x="5118893" y="5285582"/>
              <a:ext cx="144462" cy="144462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</p:grpSp>
      <p:grpSp>
        <p:nvGrpSpPr>
          <p:cNvPr id="203" name="グループ化 202"/>
          <p:cNvGrpSpPr/>
          <p:nvPr/>
        </p:nvGrpSpPr>
        <p:grpSpPr>
          <a:xfrm>
            <a:off x="4174031" y="4713209"/>
            <a:ext cx="1602467" cy="1602466"/>
            <a:chOff x="704850" y="4427979"/>
            <a:chExt cx="2735263" cy="2735262"/>
          </a:xfrm>
        </p:grpSpPr>
        <p:sp>
          <p:nvSpPr>
            <p:cNvPr id="204" name="円/楕円 203"/>
            <p:cNvSpPr/>
            <p:nvPr/>
          </p:nvSpPr>
          <p:spPr bwMode="auto">
            <a:xfrm>
              <a:off x="817143" y="4540272"/>
              <a:ext cx="2510676" cy="2510676"/>
            </a:xfrm>
            <a:prstGeom prst="ellipse">
              <a:avLst/>
            </a:prstGeom>
            <a:solidFill>
              <a:srgbClr val="00206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grpSp>
          <p:nvGrpSpPr>
            <p:cNvPr id="205" name="グループ化 204"/>
            <p:cNvGrpSpPr/>
            <p:nvPr/>
          </p:nvGrpSpPr>
          <p:grpSpPr>
            <a:xfrm>
              <a:off x="704850" y="4427979"/>
              <a:ext cx="2735263" cy="2735262"/>
              <a:chOff x="704850" y="3284538"/>
              <a:chExt cx="2735263" cy="2735262"/>
            </a:xfrm>
            <a:solidFill>
              <a:srgbClr val="FF0000"/>
            </a:solidFill>
          </p:grpSpPr>
          <p:sp>
            <p:nvSpPr>
              <p:cNvPr id="206" name="AutoShape 81"/>
              <p:cNvSpPr>
                <a:spLocks noChangeArrowheads="1"/>
              </p:cNvSpPr>
              <p:nvPr/>
            </p:nvSpPr>
            <p:spPr bwMode="auto">
              <a:xfrm>
                <a:off x="704850" y="3284538"/>
                <a:ext cx="2735263" cy="2735262"/>
              </a:xfrm>
              <a:custGeom>
                <a:avLst/>
                <a:gdLst>
                  <a:gd name="G0" fmla="+- 1793 0 0"/>
                  <a:gd name="G1" fmla="+- 21600 0 1793"/>
                  <a:gd name="G2" fmla="+- 21600 0 1793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793" y="10800"/>
                    </a:moveTo>
                    <a:cubicBezTo>
                      <a:pt x="1793" y="15774"/>
                      <a:pt x="5826" y="19807"/>
                      <a:pt x="10800" y="19807"/>
                    </a:cubicBezTo>
                    <a:cubicBezTo>
                      <a:pt x="15774" y="19807"/>
                      <a:pt x="19807" y="15774"/>
                      <a:pt x="19807" y="10800"/>
                    </a:cubicBezTo>
                    <a:cubicBezTo>
                      <a:pt x="19807" y="5826"/>
                      <a:pt x="15774" y="1793"/>
                      <a:pt x="10800" y="1793"/>
                    </a:cubicBezTo>
                    <a:cubicBezTo>
                      <a:pt x="5826" y="1793"/>
                      <a:pt x="1793" y="5826"/>
                      <a:pt x="1793" y="1080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7" name="AutoShape 82"/>
              <p:cNvSpPr>
                <a:spLocks noChangeArrowheads="1"/>
              </p:cNvSpPr>
              <p:nvPr/>
            </p:nvSpPr>
            <p:spPr bwMode="auto">
              <a:xfrm>
                <a:off x="1281113" y="4508500"/>
                <a:ext cx="1584325" cy="1152525"/>
              </a:xfrm>
              <a:prstGeom prst="roundRect">
                <a:avLst>
                  <a:gd name="adj" fmla="val 33384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8" name="AutoShape 83"/>
              <p:cNvSpPr>
                <a:spLocks noChangeArrowheads="1"/>
              </p:cNvSpPr>
              <p:nvPr/>
            </p:nvSpPr>
            <p:spPr bwMode="auto">
              <a:xfrm>
                <a:off x="1281113" y="4868863"/>
                <a:ext cx="1584325" cy="10795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9" name="AutoShape 84"/>
              <p:cNvSpPr>
                <a:spLocks noChangeArrowheads="1"/>
              </p:cNvSpPr>
              <p:nvPr/>
            </p:nvSpPr>
            <p:spPr bwMode="auto">
              <a:xfrm flipV="1">
                <a:off x="1784350" y="4508499"/>
                <a:ext cx="576263" cy="1008063"/>
              </a:xfrm>
              <a:prstGeom prst="triangle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0" name="Oval 85"/>
              <p:cNvSpPr>
                <a:spLocks noChangeArrowheads="1"/>
              </p:cNvSpPr>
              <p:nvPr/>
            </p:nvSpPr>
            <p:spPr bwMode="auto">
              <a:xfrm>
                <a:off x="1639888" y="3644900"/>
                <a:ext cx="865187" cy="865188"/>
              </a:xfrm>
              <a:prstGeom prst="ellipse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1" name="AutoShape 86"/>
              <p:cNvSpPr>
                <a:spLocks noChangeArrowheads="1"/>
              </p:cNvSpPr>
              <p:nvPr/>
            </p:nvSpPr>
            <p:spPr bwMode="auto">
              <a:xfrm>
                <a:off x="1928813" y="4508500"/>
                <a:ext cx="287337" cy="215900"/>
              </a:xfrm>
              <a:custGeom>
                <a:avLst/>
                <a:gdLst>
                  <a:gd name="G0" fmla="+- 5400 0 0"/>
                  <a:gd name="G1" fmla="+- 21600 0 5400"/>
                  <a:gd name="G2" fmla="*/ 5400 1 2"/>
                  <a:gd name="G3" fmla="+- 21600 0 G2"/>
                  <a:gd name="G4" fmla="+/ 5400 21600 2"/>
                  <a:gd name="G5" fmla="+/ G1 0 2"/>
                  <a:gd name="G6" fmla="*/ 21600 21600 5400"/>
                  <a:gd name="G7" fmla="*/ G6 1 2"/>
                  <a:gd name="G8" fmla="+- 21600 0 G7"/>
                  <a:gd name="G9" fmla="*/ 21600 1 2"/>
                  <a:gd name="G10" fmla="+- 5400 0 G9"/>
                  <a:gd name="G11" fmla="?: G10 G8 0"/>
                  <a:gd name="G12" fmla="?: G10 G7 21600"/>
                  <a:gd name="T0" fmla="*/ 18900 w 21600"/>
                  <a:gd name="T1" fmla="*/ 10800 h 21600"/>
                  <a:gd name="T2" fmla="*/ 10800 w 21600"/>
                  <a:gd name="T3" fmla="*/ 21600 h 21600"/>
                  <a:gd name="T4" fmla="*/ 2700 w 21600"/>
                  <a:gd name="T5" fmla="*/ 10800 h 21600"/>
                  <a:gd name="T6" fmla="*/ 10800 w 21600"/>
                  <a:gd name="T7" fmla="*/ 0 h 21600"/>
                  <a:gd name="T8" fmla="*/ 4500 w 21600"/>
                  <a:gd name="T9" fmla="*/ 4500 h 21600"/>
                  <a:gd name="T10" fmla="*/ 17100 w 21600"/>
                  <a:gd name="T11" fmla="*/ 171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2" name="AutoShape 87"/>
              <p:cNvSpPr>
                <a:spLocks noChangeArrowheads="1"/>
              </p:cNvSpPr>
              <p:nvPr/>
            </p:nvSpPr>
            <p:spPr bwMode="auto">
              <a:xfrm rot="10800000">
                <a:off x="1857375" y="4724400"/>
                <a:ext cx="431800" cy="865188"/>
              </a:xfrm>
              <a:custGeom>
                <a:avLst/>
                <a:gdLst>
                  <a:gd name="G0" fmla="+- 7782 0 0"/>
                  <a:gd name="G1" fmla="+- 21600 0 7782"/>
                  <a:gd name="G2" fmla="*/ 7782 1 2"/>
                  <a:gd name="G3" fmla="+- 21600 0 G2"/>
                  <a:gd name="G4" fmla="+/ 7782 21600 2"/>
                  <a:gd name="G5" fmla="+/ G1 0 2"/>
                  <a:gd name="G6" fmla="*/ 21600 21600 7782"/>
                  <a:gd name="G7" fmla="*/ G6 1 2"/>
                  <a:gd name="G8" fmla="+- 21600 0 G7"/>
                  <a:gd name="G9" fmla="*/ 21600 1 2"/>
                  <a:gd name="G10" fmla="+- 7782 0 G9"/>
                  <a:gd name="G11" fmla="?: G10 G8 0"/>
                  <a:gd name="G12" fmla="?: G10 G7 21600"/>
                  <a:gd name="T0" fmla="*/ 17709 w 21600"/>
                  <a:gd name="T1" fmla="*/ 10800 h 21600"/>
                  <a:gd name="T2" fmla="*/ 10800 w 21600"/>
                  <a:gd name="T3" fmla="*/ 21600 h 21600"/>
                  <a:gd name="T4" fmla="*/ 3891 w 21600"/>
                  <a:gd name="T5" fmla="*/ 10800 h 21600"/>
                  <a:gd name="T6" fmla="*/ 10800 w 21600"/>
                  <a:gd name="T7" fmla="*/ 0 h 21600"/>
                  <a:gd name="T8" fmla="*/ 5691 w 21600"/>
                  <a:gd name="T9" fmla="*/ 5691 h 21600"/>
                  <a:gd name="T10" fmla="*/ 15909 w 21600"/>
                  <a:gd name="T11" fmla="*/ 15909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7782" y="21600"/>
                    </a:lnTo>
                    <a:lnTo>
                      <a:pt x="13818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3" name="Rectangle 88"/>
              <p:cNvSpPr>
                <a:spLocks noChangeArrowheads="1"/>
              </p:cNvSpPr>
              <p:nvPr/>
            </p:nvSpPr>
            <p:spPr bwMode="auto">
              <a:xfrm>
                <a:off x="2289175" y="5013325"/>
                <a:ext cx="360363" cy="2159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214" name="グループ化 213"/>
          <p:cNvGrpSpPr/>
          <p:nvPr/>
        </p:nvGrpSpPr>
        <p:grpSpPr>
          <a:xfrm>
            <a:off x="6030258" y="4713209"/>
            <a:ext cx="1602467" cy="1602466"/>
            <a:chOff x="3823493" y="4427979"/>
            <a:chExt cx="2735263" cy="2735262"/>
          </a:xfrm>
        </p:grpSpPr>
        <p:sp>
          <p:nvSpPr>
            <p:cNvPr id="215" name="円/楕円 214"/>
            <p:cNvSpPr/>
            <p:nvPr/>
          </p:nvSpPr>
          <p:spPr bwMode="auto">
            <a:xfrm>
              <a:off x="3935786" y="4540272"/>
              <a:ext cx="2510676" cy="2510676"/>
            </a:xfrm>
            <a:prstGeom prst="ellipse">
              <a:avLst/>
            </a:prstGeom>
            <a:solidFill>
              <a:srgbClr val="00206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grpSp>
          <p:nvGrpSpPr>
            <p:cNvPr id="216" name="グループ化 215"/>
            <p:cNvGrpSpPr/>
            <p:nvPr/>
          </p:nvGrpSpPr>
          <p:grpSpPr>
            <a:xfrm>
              <a:off x="3823493" y="4427979"/>
              <a:ext cx="2735263" cy="2735262"/>
              <a:chOff x="3823493" y="3284538"/>
              <a:chExt cx="2735263" cy="2735262"/>
            </a:xfrm>
            <a:solidFill>
              <a:srgbClr val="FF0000"/>
            </a:solidFill>
          </p:grpSpPr>
          <p:sp>
            <p:nvSpPr>
              <p:cNvPr id="217" name="AutoShape 81"/>
              <p:cNvSpPr>
                <a:spLocks noChangeArrowheads="1"/>
              </p:cNvSpPr>
              <p:nvPr/>
            </p:nvSpPr>
            <p:spPr bwMode="auto">
              <a:xfrm>
                <a:off x="3823493" y="3284538"/>
                <a:ext cx="2735263" cy="2735262"/>
              </a:xfrm>
              <a:custGeom>
                <a:avLst/>
                <a:gdLst>
                  <a:gd name="G0" fmla="+- 1793 0 0"/>
                  <a:gd name="G1" fmla="+- 21600 0 1793"/>
                  <a:gd name="G2" fmla="+- 21600 0 1793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793" y="10800"/>
                    </a:moveTo>
                    <a:cubicBezTo>
                      <a:pt x="1793" y="15774"/>
                      <a:pt x="5826" y="19807"/>
                      <a:pt x="10800" y="19807"/>
                    </a:cubicBezTo>
                    <a:cubicBezTo>
                      <a:pt x="15774" y="19807"/>
                      <a:pt x="19807" y="15774"/>
                      <a:pt x="19807" y="10800"/>
                    </a:cubicBezTo>
                    <a:cubicBezTo>
                      <a:pt x="19807" y="5826"/>
                      <a:pt x="15774" y="1793"/>
                      <a:pt x="10800" y="1793"/>
                    </a:cubicBezTo>
                    <a:cubicBezTo>
                      <a:pt x="5826" y="1793"/>
                      <a:pt x="1793" y="5826"/>
                      <a:pt x="1793" y="1080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8" name="AutoShape 82"/>
              <p:cNvSpPr>
                <a:spLocks noChangeArrowheads="1"/>
              </p:cNvSpPr>
              <p:nvPr/>
            </p:nvSpPr>
            <p:spPr bwMode="auto">
              <a:xfrm>
                <a:off x="4398962" y="4508500"/>
                <a:ext cx="1584325" cy="1152525"/>
              </a:xfrm>
              <a:prstGeom prst="roundRect">
                <a:avLst>
                  <a:gd name="adj" fmla="val 33384"/>
                </a:avLst>
              </a:pr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9" name="AutoShape 83"/>
              <p:cNvSpPr>
                <a:spLocks noChangeArrowheads="1"/>
              </p:cNvSpPr>
              <p:nvPr/>
            </p:nvSpPr>
            <p:spPr bwMode="auto">
              <a:xfrm>
                <a:off x="4398962" y="4868863"/>
                <a:ext cx="1584325" cy="10795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0" name="AutoShape 84"/>
              <p:cNvSpPr>
                <a:spLocks noChangeArrowheads="1"/>
              </p:cNvSpPr>
              <p:nvPr/>
            </p:nvSpPr>
            <p:spPr bwMode="auto">
              <a:xfrm flipV="1">
                <a:off x="4938712" y="4437062"/>
                <a:ext cx="504825" cy="360089"/>
              </a:xfrm>
              <a:prstGeom prst="triangle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1" name="Oval 85"/>
              <p:cNvSpPr>
                <a:spLocks noChangeArrowheads="1"/>
              </p:cNvSpPr>
              <p:nvPr/>
            </p:nvSpPr>
            <p:spPr bwMode="auto">
              <a:xfrm>
                <a:off x="4840984" y="3669792"/>
                <a:ext cx="700280" cy="815404"/>
              </a:xfrm>
              <a:prstGeom prst="ellipse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2" name="Rectangle 88"/>
              <p:cNvSpPr>
                <a:spLocks noChangeArrowheads="1"/>
              </p:cNvSpPr>
              <p:nvPr/>
            </p:nvSpPr>
            <p:spPr bwMode="auto">
              <a:xfrm>
                <a:off x="5391770" y="5013325"/>
                <a:ext cx="360363" cy="2159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3" name="台形 222"/>
              <p:cNvSpPr/>
              <p:nvPr/>
            </p:nvSpPr>
            <p:spPr bwMode="auto">
              <a:xfrm>
                <a:off x="4768787" y="3590544"/>
                <a:ext cx="844674" cy="414520"/>
              </a:xfrm>
              <a:prstGeom prst="trapezoid">
                <a:avLst>
                  <a:gd name="adj" fmla="val 29273"/>
                </a:avLst>
              </a:pr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4" name="Oval 85"/>
              <p:cNvSpPr>
                <a:spLocks noChangeArrowheads="1"/>
              </p:cNvSpPr>
              <p:nvPr/>
            </p:nvSpPr>
            <p:spPr bwMode="auto">
              <a:xfrm>
                <a:off x="4798313" y="3742944"/>
                <a:ext cx="785622" cy="798576"/>
              </a:xfrm>
              <a:prstGeom prst="ellipse">
                <a:avLst/>
              </a:pr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5" name="角丸四角形 224"/>
              <p:cNvSpPr/>
              <p:nvPr/>
            </p:nvSpPr>
            <p:spPr bwMode="auto">
              <a:xfrm>
                <a:off x="4569618" y="3961748"/>
                <a:ext cx="1032105" cy="45719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6" name="円/楕円 225"/>
              <p:cNvSpPr/>
              <p:nvPr/>
            </p:nvSpPr>
            <p:spPr bwMode="auto">
              <a:xfrm>
                <a:off x="5118893" y="4941253"/>
                <a:ext cx="144462" cy="144462"/>
              </a:xfrm>
              <a:prstGeom prst="ellipse">
                <a:avLst/>
              </a:prstGeom>
              <a:solidFill>
                <a:schemeClr val="bg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pitchFamily="50" charset="-128"/>
                </a:endParaRPr>
              </a:p>
            </p:txBody>
          </p:sp>
          <p:sp>
            <p:nvSpPr>
              <p:cNvPr id="227" name="円/楕円 226"/>
              <p:cNvSpPr/>
              <p:nvPr/>
            </p:nvSpPr>
            <p:spPr bwMode="auto">
              <a:xfrm>
                <a:off x="5118893" y="5285582"/>
                <a:ext cx="144462" cy="144462"/>
              </a:xfrm>
              <a:prstGeom prst="ellipse">
                <a:avLst/>
              </a:prstGeom>
              <a:solidFill>
                <a:schemeClr val="bg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pitchFamily="50" charset="-128"/>
                </a:endParaRPr>
              </a:p>
            </p:txBody>
          </p:sp>
        </p:grpSp>
      </p:grpSp>
      <p:grpSp>
        <p:nvGrpSpPr>
          <p:cNvPr id="228" name="グループ化 227"/>
          <p:cNvGrpSpPr/>
          <p:nvPr/>
        </p:nvGrpSpPr>
        <p:grpSpPr>
          <a:xfrm>
            <a:off x="4566103" y="2776311"/>
            <a:ext cx="818322" cy="1610047"/>
            <a:chOff x="3297238" y="1484313"/>
            <a:chExt cx="1465262" cy="2882900"/>
          </a:xfrm>
        </p:grpSpPr>
        <p:sp>
          <p:nvSpPr>
            <p:cNvPr id="229" name="AutoShape 32"/>
            <p:cNvSpPr>
              <a:spLocks noChangeArrowheads="1"/>
            </p:cNvSpPr>
            <p:nvPr/>
          </p:nvSpPr>
          <p:spPr bwMode="auto">
            <a:xfrm>
              <a:off x="3657600" y="3141663"/>
              <a:ext cx="358775" cy="1079500"/>
            </a:xfrm>
            <a:custGeom>
              <a:avLst/>
              <a:gdLst>
                <a:gd name="G0" fmla="+- 3727 0 0"/>
                <a:gd name="G1" fmla="+- 21600 0 3727"/>
                <a:gd name="G2" fmla="*/ 3727 1 2"/>
                <a:gd name="G3" fmla="+- 21600 0 G2"/>
                <a:gd name="G4" fmla="+/ 3727 21600 2"/>
                <a:gd name="G5" fmla="+/ G1 0 2"/>
                <a:gd name="G6" fmla="*/ 21600 21600 3727"/>
                <a:gd name="G7" fmla="*/ G6 1 2"/>
                <a:gd name="G8" fmla="+- 21600 0 G7"/>
                <a:gd name="G9" fmla="*/ 21600 1 2"/>
                <a:gd name="G10" fmla="+- 3727 0 G9"/>
                <a:gd name="G11" fmla="?: G10 G8 0"/>
                <a:gd name="G12" fmla="?: G10 G7 21600"/>
                <a:gd name="T0" fmla="*/ 19736 w 21600"/>
                <a:gd name="T1" fmla="*/ 10800 h 21600"/>
                <a:gd name="T2" fmla="*/ 10800 w 21600"/>
                <a:gd name="T3" fmla="*/ 21600 h 21600"/>
                <a:gd name="T4" fmla="*/ 1864 w 21600"/>
                <a:gd name="T5" fmla="*/ 10800 h 21600"/>
                <a:gd name="T6" fmla="*/ 10800 w 21600"/>
                <a:gd name="T7" fmla="*/ 0 h 21600"/>
                <a:gd name="T8" fmla="*/ 3664 w 21600"/>
                <a:gd name="T9" fmla="*/ 3664 h 21600"/>
                <a:gd name="T10" fmla="*/ 17936 w 21600"/>
                <a:gd name="T11" fmla="*/ 1793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3727" y="21600"/>
                  </a:lnTo>
                  <a:lnTo>
                    <a:pt x="17873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0" name="AutoShape 34"/>
            <p:cNvSpPr>
              <a:spLocks noChangeArrowheads="1"/>
            </p:cNvSpPr>
            <p:nvPr/>
          </p:nvSpPr>
          <p:spPr bwMode="auto">
            <a:xfrm>
              <a:off x="4016375" y="3141663"/>
              <a:ext cx="358775" cy="1079500"/>
            </a:xfrm>
            <a:custGeom>
              <a:avLst/>
              <a:gdLst>
                <a:gd name="G0" fmla="+- 3727 0 0"/>
                <a:gd name="G1" fmla="+- 21600 0 3727"/>
                <a:gd name="G2" fmla="*/ 3727 1 2"/>
                <a:gd name="G3" fmla="+- 21600 0 G2"/>
                <a:gd name="G4" fmla="+/ 3727 21600 2"/>
                <a:gd name="G5" fmla="+/ G1 0 2"/>
                <a:gd name="G6" fmla="*/ 21600 21600 3727"/>
                <a:gd name="G7" fmla="*/ G6 1 2"/>
                <a:gd name="G8" fmla="+- 21600 0 G7"/>
                <a:gd name="G9" fmla="*/ 21600 1 2"/>
                <a:gd name="G10" fmla="+- 3727 0 G9"/>
                <a:gd name="G11" fmla="?: G10 G8 0"/>
                <a:gd name="G12" fmla="?: G10 G7 21600"/>
                <a:gd name="T0" fmla="*/ 19736 w 21600"/>
                <a:gd name="T1" fmla="*/ 10800 h 21600"/>
                <a:gd name="T2" fmla="*/ 10800 w 21600"/>
                <a:gd name="T3" fmla="*/ 21600 h 21600"/>
                <a:gd name="T4" fmla="*/ 1864 w 21600"/>
                <a:gd name="T5" fmla="*/ 10800 h 21600"/>
                <a:gd name="T6" fmla="*/ 10800 w 21600"/>
                <a:gd name="T7" fmla="*/ 0 h 21600"/>
                <a:gd name="T8" fmla="*/ 3664 w 21600"/>
                <a:gd name="T9" fmla="*/ 3664 h 21600"/>
                <a:gd name="T10" fmla="*/ 17936 w 21600"/>
                <a:gd name="T11" fmla="*/ 1793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3727" y="21600"/>
                  </a:lnTo>
                  <a:lnTo>
                    <a:pt x="17873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1" name="Oval 29"/>
            <p:cNvSpPr>
              <a:spLocks noChangeArrowheads="1"/>
            </p:cNvSpPr>
            <p:nvPr/>
          </p:nvSpPr>
          <p:spPr bwMode="auto">
            <a:xfrm>
              <a:off x="3729038" y="1484313"/>
              <a:ext cx="576262" cy="576262"/>
            </a:xfrm>
            <a:prstGeom prst="ellipse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2" name="AutoShape 30"/>
            <p:cNvSpPr>
              <a:spLocks noChangeArrowheads="1"/>
            </p:cNvSpPr>
            <p:nvPr/>
          </p:nvSpPr>
          <p:spPr bwMode="auto">
            <a:xfrm>
              <a:off x="3584575" y="2060575"/>
              <a:ext cx="863600" cy="1152525"/>
            </a:xfrm>
            <a:prstGeom prst="roundRect">
              <a:avLst>
                <a:gd name="adj" fmla="val 10847"/>
              </a:avLst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3" name="Rectangle 31"/>
            <p:cNvSpPr>
              <a:spLocks noChangeArrowheads="1"/>
            </p:cNvSpPr>
            <p:nvPr/>
          </p:nvSpPr>
          <p:spPr bwMode="auto">
            <a:xfrm>
              <a:off x="3584575" y="3068638"/>
              <a:ext cx="863600" cy="288925"/>
            </a:xfrm>
            <a:prstGeom prst="rect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34" name="Group 40"/>
            <p:cNvGrpSpPr>
              <a:grpSpLocks/>
            </p:cNvGrpSpPr>
            <p:nvPr/>
          </p:nvGrpSpPr>
          <p:grpSpPr bwMode="auto">
            <a:xfrm>
              <a:off x="3698875" y="4202113"/>
              <a:ext cx="276225" cy="165100"/>
              <a:chOff x="1170" y="3520"/>
              <a:chExt cx="318" cy="273"/>
            </a:xfrm>
          </p:grpSpPr>
          <p:sp>
            <p:nvSpPr>
              <p:cNvPr id="253" name="AutoShape 38"/>
              <p:cNvSpPr>
                <a:spLocks noChangeArrowheads="1"/>
              </p:cNvSpPr>
              <p:nvPr/>
            </p:nvSpPr>
            <p:spPr bwMode="auto">
              <a:xfrm>
                <a:off x="1170" y="3702"/>
                <a:ext cx="317" cy="91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4" name="AutoShape 39"/>
              <p:cNvSpPr>
                <a:spLocks noChangeArrowheads="1"/>
              </p:cNvSpPr>
              <p:nvPr/>
            </p:nvSpPr>
            <p:spPr bwMode="auto">
              <a:xfrm rot="-5400000">
                <a:off x="1215" y="3475"/>
                <a:ext cx="227" cy="318"/>
              </a:xfrm>
              <a:prstGeom prst="flowChartDelay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35" name="Group 41"/>
            <p:cNvGrpSpPr>
              <a:grpSpLocks/>
            </p:cNvGrpSpPr>
            <p:nvPr/>
          </p:nvGrpSpPr>
          <p:grpSpPr bwMode="auto">
            <a:xfrm>
              <a:off x="4057650" y="4202113"/>
              <a:ext cx="276225" cy="165100"/>
              <a:chOff x="1170" y="3520"/>
              <a:chExt cx="318" cy="273"/>
            </a:xfrm>
          </p:grpSpPr>
          <p:sp>
            <p:nvSpPr>
              <p:cNvPr id="251" name="AutoShape 42"/>
              <p:cNvSpPr>
                <a:spLocks noChangeArrowheads="1"/>
              </p:cNvSpPr>
              <p:nvPr/>
            </p:nvSpPr>
            <p:spPr bwMode="auto">
              <a:xfrm>
                <a:off x="1170" y="3702"/>
                <a:ext cx="317" cy="91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2" name="AutoShape 43"/>
              <p:cNvSpPr>
                <a:spLocks noChangeArrowheads="1"/>
              </p:cNvSpPr>
              <p:nvPr/>
            </p:nvSpPr>
            <p:spPr bwMode="auto">
              <a:xfrm rot="-5400000">
                <a:off x="1215" y="3475"/>
                <a:ext cx="227" cy="318"/>
              </a:xfrm>
              <a:prstGeom prst="flowChartDelay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236" name="Oval 50"/>
            <p:cNvSpPr>
              <a:spLocks noChangeArrowheads="1"/>
            </p:cNvSpPr>
            <p:nvPr/>
          </p:nvSpPr>
          <p:spPr bwMode="auto">
            <a:xfrm>
              <a:off x="4510088" y="2997200"/>
              <a:ext cx="215900" cy="215900"/>
            </a:xfrm>
            <a:prstGeom prst="ellipse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7" name="AutoShape 51"/>
            <p:cNvSpPr>
              <a:spLocks noChangeArrowheads="1"/>
            </p:cNvSpPr>
            <p:nvPr/>
          </p:nvSpPr>
          <p:spPr bwMode="auto">
            <a:xfrm rot="20700000" flipH="1">
              <a:off x="4392613" y="2055813"/>
              <a:ext cx="215900" cy="1008062"/>
            </a:xfrm>
            <a:prstGeom prst="roundRect">
              <a:avLst>
                <a:gd name="adj" fmla="val 50000"/>
              </a:avLst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8" name="AutoShape 52"/>
            <p:cNvSpPr>
              <a:spLocks noChangeArrowheads="1"/>
            </p:cNvSpPr>
            <p:nvPr/>
          </p:nvSpPr>
          <p:spPr bwMode="auto">
            <a:xfrm>
              <a:off x="4581525" y="3141663"/>
              <a:ext cx="71438" cy="287337"/>
            </a:xfrm>
            <a:prstGeom prst="roundRect">
              <a:avLst>
                <a:gd name="adj" fmla="val 50000"/>
              </a:avLst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9" name="AutoShape 53"/>
            <p:cNvSpPr>
              <a:spLocks noChangeArrowheads="1"/>
            </p:cNvSpPr>
            <p:nvPr/>
          </p:nvSpPr>
          <p:spPr bwMode="auto">
            <a:xfrm rot="10800000">
              <a:off x="4473575" y="3284538"/>
              <a:ext cx="288925" cy="792162"/>
            </a:xfrm>
            <a:custGeom>
              <a:avLst/>
              <a:gdLst>
                <a:gd name="G0" fmla="+- 2373 0 0"/>
                <a:gd name="G1" fmla="+- 21600 0 2373"/>
                <a:gd name="G2" fmla="*/ 2373 1 2"/>
                <a:gd name="G3" fmla="+- 21600 0 G2"/>
                <a:gd name="G4" fmla="+/ 2373 21600 2"/>
                <a:gd name="G5" fmla="+/ G1 0 2"/>
                <a:gd name="G6" fmla="*/ 21600 21600 2373"/>
                <a:gd name="G7" fmla="*/ G6 1 2"/>
                <a:gd name="G8" fmla="+- 21600 0 G7"/>
                <a:gd name="G9" fmla="*/ 21600 1 2"/>
                <a:gd name="G10" fmla="+- 2373 0 G9"/>
                <a:gd name="G11" fmla="?: G10 G8 0"/>
                <a:gd name="G12" fmla="?: G10 G7 21600"/>
                <a:gd name="T0" fmla="*/ 20413 w 21600"/>
                <a:gd name="T1" fmla="*/ 10800 h 21600"/>
                <a:gd name="T2" fmla="*/ 10800 w 21600"/>
                <a:gd name="T3" fmla="*/ 21600 h 21600"/>
                <a:gd name="T4" fmla="*/ 1187 w 21600"/>
                <a:gd name="T5" fmla="*/ 10800 h 21600"/>
                <a:gd name="T6" fmla="*/ 10800 w 21600"/>
                <a:gd name="T7" fmla="*/ 0 h 21600"/>
                <a:gd name="T8" fmla="*/ 2987 w 21600"/>
                <a:gd name="T9" fmla="*/ 2987 h 21600"/>
                <a:gd name="T10" fmla="*/ 18613 w 21600"/>
                <a:gd name="T11" fmla="*/ 18613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2373" y="21600"/>
                  </a:lnTo>
                  <a:lnTo>
                    <a:pt x="19227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40" name="Group 57"/>
            <p:cNvGrpSpPr>
              <a:grpSpLocks/>
            </p:cNvGrpSpPr>
            <p:nvPr/>
          </p:nvGrpSpPr>
          <p:grpSpPr bwMode="auto">
            <a:xfrm flipH="1">
              <a:off x="3297238" y="2055813"/>
              <a:ext cx="333375" cy="1157287"/>
              <a:chOff x="1975" y="1295"/>
              <a:chExt cx="210" cy="729"/>
            </a:xfrm>
          </p:grpSpPr>
          <p:sp>
            <p:nvSpPr>
              <p:cNvPr id="249" name="Oval 55"/>
              <p:cNvSpPr>
                <a:spLocks noChangeArrowheads="1"/>
              </p:cNvSpPr>
              <p:nvPr/>
            </p:nvSpPr>
            <p:spPr bwMode="auto">
              <a:xfrm>
                <a:off x="2049" y="1888"/>
                <a:ext cx="136" cy="136"/>
              </a:xfrm>
              <a:prstGeom prst="ellipse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0" name="AutoShape 56"/>
              <p:cNvSpPr>
                <a:spLocks noChangeArrowheads="1"/>
              </p:cNvSpPr>
              <p:nvPr/>
            </p:nvSpPr>
            <p:spPr bwMode="auto">
              <a:xfrm rot="20700000" flipH="1">
                <a:off x="1975" y="1295"/>
                <a:ext cx="136" cy="635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41" name="Group 70"/>
            <p:cNvGrpSpPr>
              <a:grpSpLocks/>
            </p:cNvGrpSpPr>
            <p:nvPr/>
          </p:nvGrpSpPr>
          <p:grpSpPr bwMode="auto">
            <a:xfrm>
              <a:off x="3729038" y="2133600"/>
              <a:ext cx="606425" cy="1008063"/>
              <a:chOff x="3422" y="1797"/>
              <a:chExt cx="681" cy="1132"/>
            </a:xfrm>
          </p:grpSpPr>
          <p:sp>
            <p:nvSpPr>
              <p:cNvPr id="242" name="AutoShape 61"/>
              <p:cNvSpPr>
                <a:spLocks noChangeArrowheads="1"/>
              </p:cNvSpPr>
              <p:nvPr/>
            </p:nvSpPr>
            <p:spPr bwMode="auto">
              <a:xfrm>
                <a:off x="3528" y="1888"/>
                <a:ext cx="136" cy="545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3" name="AutoShape 62"/>
              <p:cNvSpPr>
                <a:spLocks noChangeArrowheads="1"/>
              </p:cNvSpPr>
              <p:nvPr/>
            </p:nvSpPr>
            <p:spPr bwMode="auto">
              <a:xfrm>
                <a:off x="3679" y="1797"/>
                <a:ext cx="136" cy="635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4" name="AutoShape 63"/>
              <p:cNvSpPr>
                <a:spLocks noChangeArrowheads="1"/>
              </p:cNvSpPr>
              <p:nvPr/>
            </p:nvSpPr>
            <p:spPr bwMode="auto">
              <a:xfrm>
                <a:off x="3830" y="1888"/>
                <a:ext cx="136" cy="499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5" name="AutoShape 64"/>
              <p:cNvSpPr>
                <a:spLocks noChangeArrowheads="1"/>
              </p:cNvSpPr>
              <p:nvPr/>
            </p:nvSpPr>
            <p:spPr bwMode="auto">
              <a:xfrm>
                <a:off x="3982" y="2069"/>
                <a:ext cx="121" cy="451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6" name="AutoShape 65"/>
              <p:cNvSpPr>
                <a:spLocks noChangeArrowheads="1"/>
              </p:cNvSpPr>
              <p:nvPr/>
            </p:nvSpPr>
            <p:spPr bwMode="auto">
              <a:xfrm>
                <a:off x="3528" y="2341"/>
                <a:ext cx="575" cy="406"/>
              </a:xfrm>
              <a:prstGeom prst="roundRect">
                <a:avLst>
                  <a:gd name="adj" fmla="val 11972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7" name="AutoShape 66"/>
              <p:cNvSpPr>
                <a:spLocks noChangeArrowheads="1"/>
              </p:cNvSpPr>
              <p:nvPr/>
            </p:nvSpPr>
            <p:spPr bwMode="auto">
              <a:xfrm>
                <a:off x="3528" y="2432"/>
                <a:ext cx="575" cy="497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8" name="AutoShape 67"/>
              <p:cNvSpPr>
                <a:spLocks noChangeArrowheads="1"/>
              </p:cNvSpPr>
              <p:nvPr/>
            </p:nvSpPr>
            <p:spPr bwMode="auto">
              <a:xfrm rot="-2700000">
                <a:off x="3422" y="2257"/>
                <a:ext cx="181" cy="641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255" name="グループ化 254"/>
          <p:cNvGrpSpPr/>
          <p:nvPr/>
        </p:nvGrpSpPr>
        <p:grpSpPr>
          <a:xfrm>
            <a:off x="8134621" y="2713840"/>
            <a:ext cx="1260140" cy="1654693"/>
            <a:chOff x="5673725" y="1773238"/>
            <a:chExt cx="1150938" cy="1511300"/>
          </a:xfrm>
          <a:solidFill>
            <a:srgbClr val="FF0000"/>
          </a:solidFill>
        </p:grpSpPr>
        <p:grpSp>
          <p:nvGrpSpPr>
            <p:cNvPr id="256" name="Group 71"/>
            <p:cNvGrpSpPr>
              <a:grpSpLocks/>
            </p:cNvGrpSpPr>
            <p:nvPr/>
          </p:nvGrpSpPr>
          <p:grpSpPr bwMode="auto">
            <a:xfrm>
              <a:off x="5889625" y="1773238"/>
              <a:ext cx="606425" cy="1008062"/>
              <a:chOff x="3422" y="1797"/>
              <a:chExt cx="681" cy="1132"/>
            </a:xfrm>
            <a:grpFill/>
          </p:grpSpPr>
          <p:sp>
            <p:nvSpPr>
              <p:cNvPr id="258" name="AutoShape 72"/>
              <p:cNvSpPr>
                <a:spLocks noChangeArrowheads="1"/>
              </p:cNvSpPr>
              <p:nvPr/>
            </p:nvSpPr>
            <p:spPr bwMode="auto">
              <a:xfrm>
                <a:off x="3528" y="1888"/>
                <a:ext cx="136" cy="545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9" name="AutoShape 73"/>
              <p:cNvSpPr>
                <a:spLocks noChangeArrowheads="1"/>
              </p:cNvSpPr>
              <p:nvPr/>
            </p:nvSpPr>
            <p:spPr bwMode="auto">
              <a:xfrm>
                <a:off x="3679" y="1797"/>
                <a:ext cx="136" cy="635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0" name="AutoShape 74"/>
              <p:cNvSpPr>
                <a:spLocks noChangeArrowheads="1"/>
              </p:cNvSpPr>
              <p:nvPr/>
            </p:nvSpPr>
            <p:spPr bwMode="auto">
              <a:xfrm>
                <a:off x="3830" y="1888"/>
                <a:ext cx="136" cy="499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1" name="AutoShape 75"/>
              <p:cNvSpPr>
                <a:spLocks noChangeArrowheads="1"/>
              </p:cNvSpPr>
              <p:nvPr/>
            </p:nvSpPr>
            <p:spPr bwMode="auto">
              <a:xfrm>
                <a:off x="3982" y="2069"/>
                <a:ext cx="121" cy="451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2" name="AutoShape 76"/>
              <p:cNvSpPr>
                <a:spLocks noChangeArrowheads="1"/>
              </p:cNvSpPr>
              <p:nvPr/>
            </p:nvSpPr>
            <p:spPr bwMode="auto">
              <a:xfrm>
                <a:off x="3528" y="2341"/>
                <a:ext cx="575" cy="406"/>
              </a:xfrm>
              <a:prstGeom prst="roundRect">
                <a:avLst>
                  <a:gd name="adj" fmla="val 11972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3" name="AutoShape 77"/>
              <p:cNvSpPr>
                <a:spLocks noChangeArrowheads="1"/>
              </p:cNvSpPr>
              <p:nvPr/>
            </p:nvSpPr>
            <p:spPr bwMode="auto">
              <a:xfrm>
                <a:off x="3528" y="2432"/>
                <a:ext cx="575" cy="497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4" name="AutoShape 78"/>
              <p:cNvSpPr>
                <a:spLocks noChangeArrowheads="1"/>
              </p:cNvSpPr>
              <p:nvPr/>
            </p:nvSpPr>
            <p:spPr bwMode="auto">
              <a:xfrm rot="-2700000">
                <a:off x="3422" y="2257"/>
                <a:ext cx="181" cy="641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257" name="AutoShape 79"/>
            <p:cNvSpPr>
              <a:spLocks noChangeArrowheads="1"/>
            </p:cNvSpPr>
            <p:nvPr/>
          </p:nvSpPr>
          <p:spPr bwMode="auto">
            <a:xfrm flipV="1">
              <a:off x="5673725" y="2708275"/>
              <a:ext cx="1150938" cy="576263"/>
            </a:xfrm>
            <a:custGeom>
              <a:avLst/>
              <a:gdLst>
                <a:gd name="G0" fmla="+- 7299 0 0"/>
                <a:gd name="G1" fmla="+- 21600 0 7299"/>
                <a:gd name="G2" fmla="*/ 7299 1 2"/>
                <a:gd name="G3" fmla="+- 21600 0 G2"/>
                <a:gd name="G4" fmla="+/ 7299 21600 2"/>
                <a:gd name="G5" fmla="+/ G1 0 2"/>
                <a:gd name="G6" fmla="*/ 21600 21600 7299"/>
                <a:gd name="G7" fmla="*/ G6 1 2"/>
                <a:gd name="G8" fmla="+- 21600 0 G7"/>
                <a:gd name="G9" fmla="*/ 21600 1 2"/>
                <a:gd name="G10" fmla="+- 7299 0 G9"/>
                <a:gd name="G11" fmla="?: G10 G8 0"/>
                <a:gd name="G12" fmla="?: G10 G7 21600"/>
                <a:gd name="T0" fmla="*/ 17950 w 21600"/>
                <a:gd name="T1" fmla="*/ 10800 h 21600"/>
                <a:gd name="T2" fmla="*/ 10800 w 21600"/>
                <a:gd name="T3" fmla="*/ 21600 h 21600"/>
                <a:gd name="T4" fmla="*/ 3650 w 21600"/>
                <a:gd name="T5" fmla="*/ 10800 h 21600"/>
                <a:gd name="T6" fmla="*/ 10800 w 21600"/>
                <a:gd name="T7" fmla="*/ 0 h 21600"/>
                <a:gd name="T8" fmla="*/ 5450 w 21600"/>
                <a:gd name="T9" fmla="*/ 5450 h 21600"/>
                <a:gd name="T10" fmla="*/ 16150 w 21600"/>
                <a:gd name="T11" fmla="*/ 1615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7299" y="21600"/>
                  </a:lnTo>
                  <a:lnTo>
                    <a:pt x="14301" y="21600"/>
                  </a:lnTo>
                  <a:lnTo>
                    <a:pt x="21600" y="0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7" name="グループ化 6"/>
          <p:cNvGrpSpPr/>
          <p:nvPr/>
        </p:nvGrpSpPr>
        <p:grpSpPr>
          <a:xfrm>
            <a:off x="2195037" y="-77156"/>
            <a:ext cx="1789431" cy="2516046"/>
            <a:chOff x="2195037" y="-77156"/>
            <a:chExt cx="1789431" cy="2516046"/>
          </a:xfrm>
        </p:grpSpPr>
        <p:grpSp>
          <p:nvGrpSpPr>
            <p:cNvPr id="265" name="グループ化 264"/>
            <p:cNvGrpSpPr/>
            <p:nvPr/>
          </p:nvGrpSpPr>
          <p:grpSpPr>
            <a:xfrm>
              <a:off x="2346528" y="821473"/>
              <a:ext cx="1486451" cy="1617417"/>
              <a:chOff x="992188" y="2540000"/>
              <a:chExt cx="1081087" cy="1176338"/>
            </a:xfrm>
          </p:grpSpPr>
          <p:sp>
            <p:nvSpPr>
              <p:cNvPr id="266" name="AutoShape 13" descr="ひし形 (枠のみ)"/>
              <p:cNvSpPr>
                <a:spLocks noChangeArrowheads="1"/>
              </p:cNvSpPr>
              <p:nvPr/>
            </p:nvSpPr>
            <p:spPr bwMode="auto">
              <a:xfrm>
                <a:off x="1028700" y="2565400"/>
                <a:ext cx="1008063" cy="1079500"/>
              </a:xfrm>
              <a:custGeom>
                <a:avLst/>
                <a:gdLst>
                  <a:gd name="T0" fmla="*/ 935305 w 21600"/>
                  <a:gd name="T1" fmla="*/ 539750 h 21600"/>
                  <a:gd name="T2" fmla="*/ 504032 w 21600"/>
                  <a:gd name="T3" fmla="*/ 1079500 h 21600"/>
                  <a:gd name="T4" fmla="*/ 72758 w 21600"/>
                  <a:gd name="T5" fmla="*/ 539750 h 21600"/>
                  <a:gd name="T6" fmla="*/ 504032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3359 w 21600"/>
                  <a:gd name="T13" fmla="*/ 3359 h 21600"/>
                  <a:gd name="T14" fmla="*/ 18241 w 21600"/>
                  <a:gd name="T15" fmla="*/ 18241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3117" y="21600"/>
                    </a:lnTo>
                    <a:lnTo>
                      <a:pt x="18483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pattFill prst="openDmnd">
                <a:fgClr>
                  <a:schemeClr val="bg2"/>
                </a:fgClr>
                <a:bgClr>
                  <a:schemeClr val="bg1"/>
                </a:bgClr>
              </a:pattFill>
              <a:ln w="38100">
                <a:solidFill>
                  <a:schemeClr val="tx1">
                    <a:lumMod val="65000"/>
                    <a:lumOff val="35000"/>
                  </a:schemeClr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7" name="Freeform 19"/>
              <p:cNvSpPr>
                <a:spLocks/>
              </p:cNvSpPr>
              <p:nvPr/>
            </p:nvSpPr>
            <p:spPr bwMode="auto">
              <a:xfrm>
                <a:off x="1173163" y="3644900"/>
                <a:ext cx="720725" cy="71438"/>
              </a:xfrm>
              <a:custGeom>
                <a:avLst/>
                <a:gdLst>
                  <a:gd name="T0" fmla="*/ 720725 w 454"/>
                  <a:gd name="T1" fmla="*/ 0 h 136"/>
                  <a:gd name="T2" fmla="*/ 0 w 454"/>
                  <a:gd name="T3" fmla="*/ 0 h 136"/>
                  <a:gd name="T4" fmla="*/ 0 w 454"/>
                  <a:gd name="T5" fmla="*/ 71438 h 136"/>
                  <a:gd name="T6" fmla="*/ 73025 w 454"/>
                  <a:gd name="T7" fmla="*/ 71438 h 136"/>
                  <a:gd name="T8" fmla="*/ 73025 w 454"/>
                  <a:gd name="T9" fmla="*/ 47800 h 136"/>
                  <a:gd name="T10" fmla="*/ 215900 w 454"/>
                  <a:gd name="T11" fmla="*/ 47800 h 136"/>
                  <a:gd name="T12" fmla="*/ 215900 w 454"/>
                  <a:gd name="T13" fmla="*/ 71438 h 136"/>
                  <a:gd name="T14" fmla="*/ 288925 w 454"/>
                  <a:gd name="T15" fmla="*/ 71438 h 136"/>
                  <a:gd name="T16" fmla="*/ 288925 w 454"/>
                  <a:gd name="T17" fmla="*/ 47800 h 136"/>
                  <a:gd name="T18" fmla="*/ 431800 w 454"/>
                  <a:gd name="T19" fmla="*/ 47800 h 136"/>
                  <a:gd name="T20" fmla="*/ 431800 w 454"/>
                  <a:gd name="T21" fmla="*/ 71438 h 136"/>
                  <a:gd name="T22" fmla="*/ 504825 w 454"/>
                  <a:gd name="T23" fmla="*/ 71438 h 136"/>
                  <a:gd name="T24" fmla="*/ 504825 w 454"/>
                  <a:gd name="T25" fmla="*/ 47800 h 136"/>
                  <a:gd name="T26" fmla="*/ 649288 w 454"/>
                  <a:gd name="T27" fmla="*/ 47800 h 136"/>
                  <a:gd name="T28" fmla="*/ 649288 w 454"/>
                  <a:gd name="T29" fmla="*/ 71438 h 136"/>
                  <a:gd name="T30" fmla="*/ 720725 w 454"/>
                  <a:gd name="T31" fmla="*/ 71438 h 136"/>
                  <a:gd name="T32" fmla="*/ 720725 w 454"/>
                  <a:gd name="T33" fmla="*/ 0 h 1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454" h="136">
                    <a:moveTo>
                      <a:pt x="454" y="0"/>
                    </a:moveTo>
                    <a:lnTo>
                      <a:pt x="0" y="0"/>
                    </a:lnTo>
                    <a:lnTo>
                      <a:pt x="0" y="136"/>
                    </a:lnTo>
                    <a:lnTo>
                      <a:pt x="46" y="136"/>
                    </a:lnTo>
                    <a:lnTo>
                      <a:pt x="46" y="91"/>
                    </a:lnTo>
                    <a:lnTo>
                      <a:pt x="136" y="91"/>
                    </a:lnTo>
                    <a:lnTo>
                      <a:pt x="136" y="136"/>
                    </a:lnTo>
                    <a:lnTo>
                      <a:pt x="182" y="136"/>
                    </a:lnTo>
                    <a:lnTo>
                      <a:pt x="182" y="91"/>
                    </a:lnTo>
                    <a:lnTo>
                      <a:pt x="272" y="91"/>
                    </a:lnTo>
                    <a:lnTo>
                      <a:pt x="272" y="136"/>
                    </a:lnTo>
                    <a:lnTo>
                      <a:pt x="318" y="136"/>
                    </a:lnTo>
                    <a:lnTo>
                      <a:pt x="318" y="91"/>
                    </a:lnTo>
                    <a:lnTo>
                      <a:pt x="409" y="91"/>
                    </a:lnTo>
                    <a:lnTo>
                      <a:pt x="409" y="136"/>
                    </a:lnTo>
                    <a:lnTo>
                      <a:pt x="454" y="136"/>
                    </a:lnTo>
                    <a:lnTo>
                      <a:pt x="454" y="0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68" name="AutoShape 20"/>
              <p:cNvSpPr>
                <a:spLocks noChangeArrowheads="1"/>
              </p:cNvSpPr>
              <p:nvPr/>
            </p:nvSpPr>
            <p:spPr bwMode="auto">
              <a:xfrm>
                <a:off x="992188" y="2540000"/>
                <a:ext cx="1081087" cy="25400"/>
              </a:xfrm>
              <a:prstGeom prst="roundRect">
                <a:avLst>
                  <a:gd name="adj" fmla="val 50000"/>
                </a:avLst>
              </a:prstGeom>
              <a:solidFill>
                <a:srgbClr val="FFFFFF"/>
              </a:solidFill>
              <a:ln w="3810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69" name="Oval 23"/>
              <p:cNvSpPr>
                <a:spLocks noChangeArrowheads="1"/>
              </p:cNvSpPr>
              <p:nvPr/>
            </p:nvSpPr>
            <p:spPr bwMode="auto">
              <a:xfrm>
                <a:off x="1208088" y="2781300"/>
                <a:ext cx="649287" cy="360363"/>
              </a:xfrm>
              <a:prstGeom prst="ellipse">
                <a:avLst/>
              </a:prstGeom>
              <a:solidFill>
                <a:srgbClr val="009900"/>
              </a:solidFill>
              <a:ln w="3810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sp>
          <p:nvSpPr>
            <p:cNvPr id="270" name="乗算記号 269"/>
            <p:cNvSpPr/>
            <p:nvPr/>
          </p:nvSpPr>
          <p:spPr bwMode="auto">
            <a:xfrm>
              <a:off x="2195037" y="-77156"/>
              <a:ext cx="1789431" cy="1789432"/>
            </a:xfrm>
            <a:prstGeom prst="mathMultiply">
              <a:avLst>
                <a:gd name="adj1" fmla="val 21092"/>
              </a:avLst>
            </a:prstGeom>
            <a:solidFill>
              <a:srgbClr val="FF0066">
                <a:alpha val="50196"/>
              </a:srgbClr>
            </a:solidFill>
            <a:ln w="38100">
              <a:solidFill>
                <a:schemeClr val="bg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latin typeface="+mn-lt"/>
                <a:ea typeface="+mn-ea"/>
              </a:endParaRPr>
            </a:p>
          </p:txBody>
        </p:sp>
      </p:grpSp>
      <p:grpSp>
        <p:nvGrpSpPr>
          <p:cNvPr id="271" name="グループ化 270"/>
          <p:cNvGrpSpPr/>
          <p:nvPr/>
        </p:nvGrpSpPr>
        <p:grpSpPr>
          <a:xfrm>
            <a:off x="6271097" y="2713840"/>
            <a:ext cx="1260140" cy="1654693"/>
            <a:chOff x="5673725" y="1773238"/>
            <a:chExt cx="1150938" cy="1511300"/>
          </a:xfrm>
          <a:solidFill>
            <a:srgbClr val="FF9999"/>
          </a:solidFill>
        </p:grpSpPr>
        <p:grpSp>
          <p:nvGrpSpPr>
            <p:cNvPr id="272" name="Group 71"/>
            <p:cNvGrpSpPr>
              <a:grpSpLocks/>
            </p:cNvGrpSpPr>
            <p:nvPr/>
          </p:nvGrpSpPr>
          <p:grpSpPr bwMode="auto">
            <a:xfrm>
              <a:off x="5889625" y="1773238"/>
              <a:ext cx="606425" cy="1008062"/>
              <a:chOff x="3422" y="1797"/>
              <a:chExt cx="681" cy="1132"/>
            </a:xfrm>
            <a:grpFill/>
          </p:grpSpPr>
          <p:sp>
            <p:nvSpPr>
              <p:cNvPr id="274" name="AutoShape 72"/>
              <p:cNvSpPr>
                <a:spLocks noChangeArrowheads="1"/>
              </p:cNvSpPr>
              <p:nvPr/>
            </p:nvSpPr>
            <p:spPr bwMode="auto">
              <a:xfrm>
                <a:off x="3528" y="1888"/>
                <a:ext cx="136" cy="545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75" name="AutoShape 73"/>
              <p:cNvSpPr>
                <a:spLocks noChangeArrowheads="1"/>
              </p:cNvSpPr>
              <p:nvPr/>
            </p:nvSpPr>
            <p:spPr bwMode="auto">
              <a:xfrm>
                <a:off x="3679" y="1797"/>
                <a:ext cx="136" cy="635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76" name="AutoShape 74"/>
              <p:cNvSpPr>
                <a:spLocks noChangeArrowheads="1"/>
              </p:cNvSpPr>
              <p:nvPr/>
            </p:nvSpPr>
            <p:spPr bwMode="auto">
              <a:xfrm>
                <a:off x="3830" y="1888"/>
                <a:ext cx="136" cy="499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77" name="AutoShape 75"/>
              <p:cNvSpPr>
                <a:spLocks noChangeArrowheads="1"/>
              </p:cNvSpPr>
              <p:nvPr/>
            </p:nvSpPr>
            <p:spPr bwMode="auto">
              <a:xfrm>
                <a:off x="3982" y="2069"/>
                <a:ext cx="121" cy="451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78" name="AutoShape 76"/>
              <p:cNvSpPr>
                <a:spLocks noChangeArrowheads="1"/>
              </p:cNvSpPr>
              <p:nvPr/>
            </p:nvSpPr>
            <p:spPr bwMode="auto">
              <a:xfrm>
                <a:off x="3528" y="2341"/>
                <a:ext cx="575" cy="406"/>
              </a:xfrm>
              <a:prstGeom prst="roundRect">
                <a:avLst>
                  <a:gd name="adj" fmla="val 11972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79" name="AutoShape 77"/>
              <p:cNvSpPr>
                <a:spLocks noChangeArrowheads="1"/>
              </p:cNvSpPr>
              <p:nvPr/>
            </p:nvSpPr>
            <p:spPr bwMode="auto">
              <a:xfrm>
                <a:off x="3528" y="2432"/>
                <a:ext cx="575" cy="497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0" name="AutoShape 78"/>
              <p:cNvSpPr>
                <a:spLocks noChangeArrowheads="1"/>
              </p:cNvSpPr>
              <p:nvPr/>
            </p:nvSpPr>
            <p:spPr bwMode="auto">
              <a:xfrm rot="-2700000">
                <a:off x="3422" y="2257"/>
                <a:ext cx="181" cy="641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273" name="AutoShape 79"/>
            <p:cNvSpPr>
              <a:spLocks noChangeArrowheads="1"/>
            </p:cNvSpPr>
            <p:nvPr/>
          </p:nvSpPr>
          <p:spPr bwMode="auto">
            <a:xfrm flipV="1">
              <a:off x="5673725" y="2708275"/>
              <a:ext cx="1150938" cy="576263"/>
            </a:xfrm>
            <a:custGeom>
              <a:avLst/>
              <a:gdLst>
                <a:gd name="G0" fmla="+- 7299 0 0"/>
                <a:gd name="G1" fmla="+- 21600 0 7299"/>
                <a:gd name="G2" fmla="*/ 7299 1 2"/>
                <a:gd name="G3" fmla="+- 21600 0 G2"/>
                <a:gd name="G4" fmla="+/ 7299 21600 2"/>
                <a:gd name="G5" fmla="+/ G1 0 2"/>
                <a:gd name="G6" fmla="*/ 21600 21600 7299"/>
                <a:gd name="G7" fmla="*/ G6 1 2"/>
                <a:gd name="G8" fmla="+- 21600 0 G7"/>
                <a:gd name="G9" fmla="*/ 21600 1 2"/>
                <a:gd name="G10" fmla="+- 7299 0 G9"/>
                <a:gd name="G11" fmla="?: G10 G8 0"/>
                <a:gd name="G12" fmla="?: G10 G7 21600"/>
                <a:gd name="T0" fmla="*/ 17950 w 21600"/>
                <a:gd name="T1" fmla="*/ 10800 h 21600"/>
                <a:gd name="T2" fmla="*/ 10800 w 21600"/>
                <a:gd name="T3" fmla="*/ 21600 h 21600"/>
                <a:gd name="T4" fmla="*/ 3650 w 21600"/>
                <a:gd name="T5" fmla="*/ 10800 h 21600"/>
                <a:gd name="T6" fmla="*/ 10800 w 21600"/>
                <a:gd name="T7" fmla="*/ 0 h 21600"/>
                <a:gd name="T8" fmla="*/ 5450 w 21600"/>
                <a:gd name="T9" fmla="*/ 5450 h 21600"/>
                <a:gd name="T10" fmla="*/ 16150 w 21600"/>
                <a:gd name="T11" fmla="*/ 1615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7299" y="21600"/>
                  </a:lnTo>
                  <a:lnTo>
                    <a:pt x="14301" y="21600"/>
                  </a:lnTo>
                  <a:lnTo>
                    <a:pt x="21600" y="0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81" name="グループ化 280"/>
          <p:cNvGrpSpPr/>
          <p:nvPr/>
        </p:nvGrpSpPr>
        <p:grpSpPr>
          <a:xfrm>
            <a:off x="7972436" y="4836014"/>
            <a:ext cx="1430878" cy="1374035"/>
            <a:chOff x="718503" y="703382"/>
            <a:chExt cx="1714217" cy="1646118"/>
          </a:xfrm>
        </p:grpSpPr>
        <p:sp>
          <p:nvSpPr>
            <p:cNvPr id="282" name="Rectangle 17"/>
            <p:cNvSpPr>
              <a:spLocks noChangeArrowheads="1"/>
            </p:cNvSpPr>
            <p:nvPr/>
          </p:nvSpPr>
          <p:spPr bwMode="auto">
            <a:xfrm>
              <a:off x="718503" y="703382"/>
              <a:ext cx="1714217" cy="1646118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57150" algn="ctr">
              <a:solidFill>
                <a:schemeClr val="tx1">
                  <a:lumMod val="75000"/>
                  <a:lumOff val="25000"/>
                </a:schemeClr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83" name="グループ化 282"/>
            <p:cNvGrpSpPr/>
            <p:nvPr/>
          </p:nvGrpSpPr>
          <p:grpSpPr>
            <a:xfrm>
              <a:off x="849313" y="836613"/>
              <a:ext cx="1438275" cy="1512887"/>
              <a:chOff x="849313" y="836613"/>
              <a:chExt cx="1438275" cy="1512887"/>
            </a:xfrm>
          </p:grpSpPr>
          <p:sp>
            <p:nvSpPr>
              <p:cNvPr id="284" name="Rectangle 17"/>
              <p:cNvSpPr>
                <a:spLocks noChangeArrowheads="1"/>
              </p:cNvSpPr>
              <p:nvPr/>
            </p:nvSpPr>
            <p:spPr bwMode="auto">
              <a:xfrm>
                <a:off x="849313" y="836613"/>
                <a:ext cx="719137" cy="1512887"/>
              </a:xfrm>
              <a:prstGeom prst="rect">
                <a:avLst/>
              </a:prstGeom>
              <a:solidFill>
                <a:srgbClr val="99CCFF"/>
              </a:solidFill>
              <a:ln w="57150" algn="ctr">
                <a:solidFill>
                  <a:schemeClr val="tx1">
                    <a:lumMod val="75000"/>
                    <a:lumOff val="25000"/>
                  </a:schemeClr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5" name="Rectangle 21"/>
              <p:cNvSpPr>
                <a:spLocks noChangeArrowheads="1"/>
              </p:cNvSpPr>
              <p:nvPr/>
            </p:nvSpPr>
            <p:spPr bwMode="auto">
              <a:xfrm>
                <a:off x="1568450" y="836613"/>
                <a:ext cx="719138" cy="1512887"/>
              </a:xfrm>
              <a:prstGeom prst="rect">
                <a:avLst/>
              </a:prstGeom>
              <a:solidFill>
                <a:srgbClr val="99CCFF"/>
              </a:solidFill>
              <a:ln w="57150" algn="ctr">
                <a:solidFill>
                  <a:schemeClr val="tx1">
                    <a:lumMod val="75000"/>
                    <a:lumOff val="25000"/>
                  </a:schemeClr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6" name="AutoShape 22"/>
              <p:cNvSpPr>
                <a:spLocks noChangeArrowheads="1"/>
              </p:cNvSpPr>
              <p:nvPr/>
            </p:nvSpPr>
            <p:spPr bwMode="auto">
              <a:xfrm>
                <a:off x="1352550" y="1412875"/>
                <a:ext cx="431800" cy="431800"/>
              </a:xfrm>
              <a:custGeom>
                <a:avLst/>
                <a:gdLst>
                  <a:gd name="G0" fmla="+- 7083 0 0"/>
                  <a:gd name="G1" fmla="+- 8668866 0 0"/>
                  <a:gd name="G2" fmla="+- 0 0 8668866"/>
                  <a:gd name="T0" fmla="*/ 0 256 1"/>
                  <a:gd name="T1" fmla="*/ 180 256 1"/>
                  <a:gd name="G3" fmla="+- 8668866 T0 T1"/>
                  <a:gd name="T2" fmla="*/ 0 256 1"/>
                  <a:gd name="T3" fmla="*/ 90 256 1"/>
                  <a:gd name="G4" fmla="+- 8668866 T2 T3"/>
                  <a:gd name="G5" fmla="*/ G4 2 1"/>
                  <a:gd name="T4" fmla="*/ 90 256 1"/>
                  <a:gd name="T5" fmla="*/ 0 256 1"/>
                  <a:gd name="G6" fmla="+- 8668866 T4 T5"/>
                  <a:gd name="G7" fmla="*/ G6 2 1"/>
                  <a:gd name="G8" fmla="abs 8668866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7083"/>
                  <a:gd name="G18" fmla="*/ 7083 1 2"/>
                  <a:gd name="G19" fmla="+- G18 5400 0"/>
                  <a:gd name="G20" fmla="cos G19 8668866"/>
                  <a:gd name="G21" fmla="sin G19 8668866"/>
                  <a:gd name="G22" fmla="+- G20 10800 0"/>
                  <a:gd name="G23" fmla="+- G21 10800 0"/>
                  <a:gd name="G24" fmla="+- 10800 0 G20"/>
                  <a:gd name="G25" fmla="+- 7083 10800 0"/>
                  <a:gd name="G26" fmla="?: G9 G17 G25"/>
                  <a:gd name="G27" fmla="?: G9 0 21600"/>
                  <a:gd name="G28" fmla="cos 10800 8668866"/>
                  <a:gd name="G29" fmla="sin 10800 8668866"/>
                  <a:gd name="G30" fmla="sin 7083 8668866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8668866 G34 0"/>
                  <a:gd name="G36" fmla="?: G6 G35 G31"/>
                  <a:gd name="G37" fmla="+- 21600 0 G36"/>
                  <a:gd name="G38" fmla="?: G4 0 G33"/>
                  <a:gd name="G39" fmla="?: 8668866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4784 w 21600"/>
                  <a:gd name="T15" fmla="*/ 17416 h 21600"/>
                  <a:gd name="T16" fmla="*/ 10800 w 21600"/>
                  <a:gd name="T17" fmla="*/ 3717 h 21600"/>
                  <a:gd name="T18" fmla="*/ 16816 w 21600"/>
                  <a:gd name="T19" fmla="*/ 17416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6035" y="16040"/>
                    </a:moveTo>
                    <a:cubicBezTo>
                      <a:pt x="4558" y="14698"/>
                      <a:pt x="3717" y="12795"/>
                      <a:pt x="3717" y="10800"/>
                    </a:cubicBezTo>
                    <a:cubicBezTo>
                      <a:pt x="3717" y="6888"/>
                      <a:pt x="6888" y="3717"/>
                      <a:pt x="10800" y="3717"/>
                    </a:cubicBezTo>
                    <a:cubicBezTo>
                      <a:pt x="14711" y="3717"/>
                      <a:pt x="17883" y="6888"/>
                      <a:pt x="17883" y="10800"/>
                    </a:cubicBezTo>
                    <a:cubicBezTo>
                      <a:pt x="17883" y="12795"/>
                      <a:pt x="17041" y="14698"/>
                      <a:pt x="15564" y="16040"/>
                    </a:cubicBezTo>
                    <a:lnTo>
                      <a:pt x="18065" y="18791"/>
                    </a:lnTo>
                    <a:cubicBezTo>
                      <a:pt x="20316" y="16744"/>
                      <a:pt x="21600" y="13842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-1" y="13842"/>
                      <a:pt x="1283" y="16744"/>
                      <a:pt x="3534" y="18791"/>
                    </a:cubicBezTo>
                    <a:close/>
                  </a:path>
                </a:pathLst>
              </a:custGeom>
              <a:solidFill>
                <a:srgbClr val="FFCC00"/>
              </a:solidFill>
              <a:ln w="57150">
                <a:solidFill>
                  <a:schemeClr val="tx1">
                    <a:lumMod val="75000"/>
                    <a:lumOff val="25000"/>
                  </a:schemeClr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7" name="AutoShape 23"/>
              <p:cNvSpPr>
                <a:spLocks noChangeArrowheads="1"/>
              </p:cNvSpPr>
              <p:nvPr/>
            </p:nvSpPr>
            <p:spPr bwMode="auto">
              <a:xfrm>
                <a:off x="1281113" y="1628775"/>
                <a:ext cx="576262" cy="431800"/>
              </a:xfrm>
              <a:prstGeom prst="roundRect">
                <a:avLst>
                  <a:gd name="adj" fmla="val 14833"/>
                </a:avLst>
              </a:prstGeom>
              <a:solidFill>
                <a:srgbClr val="FFCC00"/>
              </a:solidFill>
              <a:ln w="57150">
                <a:solidFill>
                  <a:schemeClr val="tx1">
                    <a:lumMod val="75000"/>
                    <a:lumOff val="25000"/>
                  </a:schemeClr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8" name="Oval 24"/>
              <p:cNvSpPr>
                <a:spLocks noChangeArrowheads="1"/>
              </p:cNvSpPr>
              <p:nvPr/>
            </p:nvSpPr>
            <p:spPr bwMode="auto">
              <a:xfrm>
                <a:off x="1497013" y="1700213"/>
                <a:ext cx="144462" cy="144462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9" name="AutoShape 25"/>
              <p:cNvSpPr>
                <a:spLocks noChangeArrowheads="1"/>
              </p:cNvSpPr>
              <p:nvPr/>
            </p:nvSpPr>
            <p:spPr bwMode="auto">
              <a:xfrm flipV="1">
                <a:off x="1497013" y="1773238"/>
                <a:ext cx="144462" cy="215900"/>
              </a:xfrm>
              <a:custGeom>
                <a:avLst/>
                <a:gdLst>
                  <a:gd name="G0" fmla="+- 9969 0 0"/>
                  <a:gd name="G1" fmla="+- 21600 0 9969"/>
                  <a:gd name="G2" fmla="*/ 9969 1 2"/>
                  <a:gd name="G3" fmla="+- 21600 0 G2"/>
                  <a:gd name="G4" fmla="+/ 9969 21600 2"/>
                  <a:gd name="G5" fmla="+/ G1 0 2"/>
                  <a:gd name="G6" fmla="*/ 21600 21600 9969"/>
                  <a:gd name="G7" fmla="*/ G6 1 2"/>
                  <a:gd name="G8" fmla="+- 21600 0 G7"/>
                  <a:gd name="G9" fmla="*/ 21600 1 2"/>
                  <a:gd name="G10" fmla="+- 9969 0 G9"/>
                  <a:gd name="G11" fmla="?: G10 G8 0"/>
                  <a:gd name="G12" fmla="?: G10 G7 21600"/>
                  <a:gd name="T0" fmla="*/ 16615 w 21600"/>
                  <a:gd name="T1" fmla="*/ 10800 h 21600"/>
                  <a:gd name="T2" fmla="*/ 10800 w 21600"/>
                  <a:gd name="T3" fmla="*/ 21600 h 21600"/>
                  <a:gd name="T4" fmla="*/ 4985 w 21600"/>
                  <a:gd name="T5" fmla="*/ 10800 h 21600"/>
                  <a:gd name="T6" fmla="*/ 10800 w 21600"/>
                  <a:gd name="T7" fmla="*/ 0 h 21600"/>
                  <a:gd name="T8" fmla="*/ 6785 w 21600"/>
                  <a:gd name="T9" fmla="*/ 6785 h 21600"/>
                  <a:gd name="T10" fmla="*/ 14815 w 21600"/>
                  <a:gd name="T11" fmla="*/ 14815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9969" y="21600"/>
                    </a:lnTo>
                    <a:lnTo>
                      <a:pt x="11631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90" name="Group 26"/>
              <p:cNvGrpSpPr>
                <a:grpSpLocks/>
              </p:cNvGrpSpPr>
              <p:nvPr/>
            </p:nvGrpSpPr>
            <p:grpSpPr bwMode="auto">
              <a:xfrm>
                <a:off x="1766094" y="1695470"/>
                <a:ext cx="36513" cy="311151"/>
                <a:chOff x="2371" y="3835"/>
                <a:chExt cx="46" cy="196"/>
              </a:xfrm>
            </p:grpSpPr>
            <p:sp>
              <p:nvSpPr>
                <p:cNvPr id="291" name="AutoShape 27"/>
                <p:cNvSpPr>
                  <a:spLocks noChangeArrowheads="1"/>
                </p:cNvSpPr>
                <p:nvPr/>
              </p:nvSpPr>
              <p:spPr bwMode="auto">
                <a:xfrm>
                  <a:off x="2371" y="3835"/>
                  <a:ext cx="46" cy="46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92" name="AutoShape 28"/>
                <p:cNvSpPr>
                  <a:spLocks noChangeArrowheads="1"/>
                </p:cNvSpPr>
                <p:nvPr/>
              </p:nvSpPr>
              <p:spPr bwMode="auto">
                <a:xfrm>
                  <a:off x="2371" y="3895"/>
                  <a:ext cx="46" cy="136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416667038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</Words>
  <Application>Microsoft Office PowerPoint</Application>
  <PresentationFormat>A4 210 x 297 mm</PresentationFormat>
  <Paragraphs>1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>http://www.digipot.net</dc:creator>
  <cp:lastModifiedBy/>
  <cp:revision>1</cp:revision>
  <dcterms:created xsi:type="dcterms:W3CDTF">2014-01-30T05:12:09Z</dcterms:created>
  <dcterms:modified xsi:type="dcterms:W3CDTF">2014-01-30T08:13:30Z</dcterms:modified>
  <cp:category/>
  <cp:version>1</cp:version>
</cp:coreProperties>
</file>